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D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BCC"/>
          </a:solidFill>
        </a:fill>
      </a:tcStyle>
    </a:wholeTbl>
    <a:band2H>
      <a:tcTxStyle b="def" i="def"/>
      <a:tcStyle>
        <a:tcBdr/>
        <a:fill>
          <a:solidFill>
            <a:srgbClr val="FCEE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F5F5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3" name="Shape 9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4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jpeg"/><Relationship Id="rId4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00: Image 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" y="0"/>
            <a:ext cx="9141905" cy="514349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Rectangle 9"/>
          <p:cNvSpPr/>
          <p:nvPr/>
        </p:nvSpPr>
        <p:spPr>
          <a:xfrm>
            <a:off x="0" y="-1"/>
            <a:ext cx="9144000" cy="5153893"/>
          </a:xfrm>
          <a:prstGeom prst="rect">
            <a:avLst/>
          </a:prstGeom>
          <a:gradFill>
            <a:gsLst>
              <a:gs pos="35000">
                <a:srgbClr val="FFFFFF">
                  <a:alpha val="71000"/>
                </a:srgbClr>
              </a:gs>
              <a:gs pos="71000">
                <a:srgbClr val="FAFAFA">
                  <a:alpha val="30000"/>
                </a:srgbClr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CLICK TO EDIT TITLE"/>
          <p:cNvSpPr txBox="1"/>
          <p:nvPr>
            <p:ph type="title" hasCustomPrompt="1"/>
          </p:nvPr>
        </p:nvSpPr>
        <p:spPr>
          <a:xfrm>
            <a:off x="571500" y="3245103"/>
            <a:ext cx="5929053" cy="512449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7" name="Body Level One…"/>
          <p:cNvSpPr txBox="1"/>
          <p:nvPr>
            <p:ph type="body" sz="quarter" idx="1" hasCustomPrompt="1"/>
          </p:nvPr>
        </p:nvSpPr>
        <p:spPr>
          <a:xfrm>
            <a:off x="571500" y="4029133"/>
            <a:ext cx="5929053" cy="21544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pc="1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pc="1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pc="1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pc="1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pc="100">
                <a:solidFill>
                  <a:schemeClr val="accent1"/>
                </a:solidFill>
              </a:defRPr>
            </a:lvl5pPr>
          </a:lstStyle>
          <a:p>
            <a:pPr/>
            <a:r>
              <a:t>CLICK TO EDIT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" name="Straight Connector 2"/>
          <p:cNvSpPr/>
          <p:nvPr/>
        </p:nvSpPr>
        <p:spPr>
          <a:xfrm>
            <a:off x="571499" y="3798306"/>
            <a:ext cx="5929055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4: Image Agenda / Numbered Lis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11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xfrm>
            <a:off x="0" y="2"/>
            <a:ext cx="4571999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5143496" y="742951"/>
            <a:ext cx="3428215" cy="3657600"/>
          </a:xfrm>
          <a:prstGeom prst="rect">
            <a:avLst/>
          </a:prstGeom>
        </p:spPr>
        <p:txBody>
          <a:bodyPr anchor="ctr"/>
          <a:lstStyle>
            <a:lvl1pPr marL="457200" indent="-457200">
              <a:spcBef>
                <a:spcPts val="1600"/>
              </a:spcBef>
              <a:buClr>
                <a:schemeClr val="accent3"/>
              </a:buClr>
              <a:buFontTx/>
              <a:buAutoNum type="arabicParenR" startAt="1"/>
              <a:defRPr sz="1800"/>
            </a:lvl1pPr>
            <a:lvl2pPr marL="598487" indent="-247650">
              <a:spcBef>
                <a:spcPts val="1600"/>
              </a:spcBef>
              <a:buClr>
                <a:schemeClr val="accent3"/>
              </a:buClr>
              <a:buFontTx/>
              <a:defRPr sz="1800"/>
            </a:lvl2pPr>
            <a:lvl3pPr marL="966787" indent="-285750">
              <a:spcBef>
                <a:spcPts val="1600"/>
              </a:spcBef>
              <a:buClr>
                <a:schemeClr val="accent3"/>
              </a:buClr>
              <a:buFontTx/>
              <a:defRPr sz="1800"/>
            </a:lvl3pPr>
            <a:lvl4pPr marL="1336675" indent="-314325">
              <a:spcBef>
                <a:spcPts val="1600"/>
              </a:spcBef>
              <a:buClr>
                <a:schemeClr val="accent3"/>
              </a:buClr>
              <a:buFontTx/>
              <a:defRPr sz="1800"/>
            </a:lvl4pPr>
            <a:lvl5pPr marL="1677670" indent="-302895">
              <a:spcBef>
                <a:spcPts val="1600"/>
              </a:spcBef>
              <a:buClr>
                <a:schemeClr val="accent3"/>
              </a:buClr>
              <a:buFontTx/>
              <a:defRPr sz="1800"/>
            </a:lvl5pPr>
          </a:lstStyle>
          <a:p>
            <a:pPr/>
            <a:r>
              <a:t>Section 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AGENDA TITLE"/>
          <p:cNvSpPr txBox="1"/>
          <p:nvPr>
            <p:ph type="title" hasCustomPrompt="1"/>
          </p:nvPr>
        </p:nvSpPr>
        <p:spPr>
          <a:xfrm>
            <a:off x="0" y="-2"/>
            <a:ext cx="4571999" cy="5143501"/>
          </a:xfrm>
          <a:prstGeom prst="rect">
            <a:avLst/>
          </a:prstGeom>
          <a:solidFill>
            <a:srgbClr val="444444">
              <a:alpha val="50000"/>
            </a:srgbClr>
          </a:solidFill>
        </p:spPr>
        <p:txBody>
          <a:bodyPr/>
          <a:lstStyle>
            <a:lvl1pPr>
              <a:defRPr sz="5400"/>
            </a:lvl1pPr>
          </a:lstStyle>
          <a:p>
            <a:pPr/>
            <a:r>
              <a:t>AGENDA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5: Image Agenda / Numbered Lis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23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28055" t="0" r="16679" b="0"/>
          <a:stretch>
            <a:fillRect/>
          </a:stretch>
        </p:blipFill>
        <p:spPr>
          <a:xfrm>
            <a:off x="5524500" y="1"/>
            <a:ext cx="361950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6" name="AGENDA TITLE"/>
          <p:cNvSpPr txBox="1"/>
          <p:nvPr>
            <p:ph type="title" hasCustomPrompt="1"/>
          </p:nvPr>
        </p:nvSpPr>
        <p:spPr>
          <a:xfrm>
            <a:off x="571397" y="628646"/>
            <a:ext cx="4391134" cy="816912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4000">
                <a:solidFill>
                  <a:srgbClr val="444444"/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27" name="Body Level One…"/>
          <p:cNvSpPr txBox="1"/>
          <p:nvPr>
            <p:ph type="body" sz="half" idx="1" hasCustomPrompt="1"/>
          </p:nvPr>
        </p:nvSpPr>
        <p:spPr>
          <a:xfrm>
            <a:off x="571500" y="1573305"/>
            <a:ext cx="4391027" cy="277803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accent3"/>
              </a:buClr>
              <a:buFontTx/>
              <a:buAutoNum type="arabicParenR" startAt="1"/>
              <a:defRPr sz="1800"/>
            </a:lvl1pPr>
            <a:lvl2pPr marL="598487" indent="-247650">
              <a:buClr>
                <a:schemeClr val="accent3"/>
              </a:buClr>
              <a:buFontTx/>
              <a:defRPr sz="1800"/>
            </a:lvl2pPr>
            <a:lvl3pPr marL="966787" indent="-285750">
              <a:buClr>
                <a:schemeClr val="accent3"/>
              </a:buClr>
              <a:buFontTx/>
              <a:defRPr sz="1800"/>
            </a:lvl3pPr>
            <a:lvl4pPr marL="1336675" indent="-314325">
              <a:buClr>
                <a:schemeClr val="accent3"/>
              </a:buClr>
              <a:buFontTx/>
              <a:defRPr sz="1800"/>
            </a:lvl4pPr>
            <a:lvl5pPr marL="1677670" indent="-302895">
              <a:buClr>
                <a:schemeClr val="accent3"/>
              </a:buClr>
              <a:buFontTx/>
              <a:defRPr sz="1800"/>
            </a:lvl5pPr>
          </a:lstStyle>
          <a:p>
            <a:pPr/>
            <a:r>
              <a:t>Section 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6: Title with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5" name="Body Level One…"/>
          <p:cNvSpPr txBox="1"/>
          <p:nvPr>
            <p:ph type="body" idx="1"/>
          </p:nvPr>
        </p:nvSpPr>
        <p:spPr>
          <a:xfrm>
            <a:off x="571500" y="1200150"/>
            <a:ext cx="8001000" cy="32004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Straight Connector 7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7: Title &amp; Subtitle with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46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Body Level One…"/>
          <p:cNvSpPr txBox="1"/>
          <p:nvPr>
            <p:ph type="body" idx="1"/>
          </p:nvPr>
        </p:nvSpPr>
        <p:spPr>
          <a:xfrm>
            <a:off x="571500" y="1332507"/>
            <a:ext cx="8001000" cy="306468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Text Placeholder 11"/>
          <p:cNvSpPr/>
          <p:nvPr>
            <p:ph type="body" sz="quarter" idx="21" hasCustomPrompt="1"/>
          </p:nvPr>
        </p:nvSpPr>
        <p:spPr>
          <a:xfrm>
            <a:off x="571501" y="1006165"/>
            <a:ext cx="8000208" cy="193900"/>
          </a:xfrm>
          <a:prstGeom prst="rect">
            <a:avLst/>
          </a:prstGeom>
        </p:spPr>
        <p:txBody>
          <a:bodyPr anchor="ctr"/>
          <a:lstStyle>
            <a:lvl1pPr marL="0" indent="0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372">
                <a:solidFill>
                  <a:schemeClr val="accent1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8: Title &amp; Content with Image Boar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58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0" y="0"/>
            <a:ext cx="9144000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Rectangle 1"/>
          <p:cNvSpPr/>
          <p:nvPr/>
        </p:nvSpPr>
        <p:spPr>
          <a:xfrm>
            <a:off x="571500" y="590550"/>
            <a:ext cx="8000211" cy="39596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2" name="Body Level One…"/>
          <p:cNvSpPr txBox="1"/>
          <p:nvPr>
            <p:ph type="body" idx="1"/>
          </p:nvPr>
        </p:nvSpPr>
        <p:spPr>
          <a:xfrm>
            <a:off x="852296" y="1581150"/>
            <a:ext cx="7439409" cy="27051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3" name="Graphic 6" descr="Graphic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Click to Edit Title"/>
          <p:cNvSpPr txBox="1"/>
          <p:nvPr>
            <p:ph type="title" hasCustomPrompt="1"/>
          </p:nvPr>
        </p:nvSpPr>
        <p:spPr>
          <a:xfrm>
            <a:off x="852296" y="891951"/>
            <a:ext cx="7453504" cy="38779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9: Title with 2 Content Box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72" name="Body Level One…"/>
          <p:cNvSpPr txBox="1"/>
          <p:nvPr>
            <p:ph type="body" sz="half" idx="1"/>
          </p:nvPr>
        </p:nvSpPr>
        <p:spPr>
          <a:xfrm>
            <a:off x="571500" y="1200150"/>
            <a:ext cx="3848100" cy="3200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74" name="Straight Connector 6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0: Title &amp; Subtitle with 2 Content Box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83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Body Level One…"/>
          <p:cNvSpPr txBox="1"/>
          <p:nvPr>
            <p:ph type="body" sz="half" idx="1"/>
          </p:nvPr>
        </p:nvSpPr>
        <p:spPr>
          <a:xfrm>
            <a:off x="571500" y="1332507"/>
            <a:ext cx="3848100" cy="30680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Text Placeholder 11"/>
          <p:cNvSpPr/>
          <p:nvPr>
            <p:ph type="body" sz="quarter" idx="21" hasCustomPrompt="1"/>
          </p:nvPr>
        </p:nvSpPr>
        <p:spPr>
          <a:xfrm>
            <a:off x="571501" y="1006165"/>
            <a:ext cx="8000208" cy="193900"/>
          </a:xfrm>
          <a:prstGeom prst="rect">
            <a:avLst/>
          </a:prstGeom>
        </p:spPr>
        <p:txBody>
          <a:bodyPr anchor="ctr"/>
          <a:lstStyle>
            <a:lvl1pPr marL="0" indent="0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372">
                <a:solidFill>
                  <a:schemeClr val="accent1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187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1: Content with Header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95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Body Level One…"/>
          <p:cNvSpPr txBox="1"/>
          <p:nvPr>
            <p:ph type="body" sz="half" idx="1"/>
          </p:nvPr>
        </p:nvSpPr>
        <p:spPr>
          <a:xfrm>
            <a:off x="3200400" y="1629696"/>
            <a:ext cx="5371312" cy="277085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199" name="Text Placeholder 11"/>
          <p:cNvSpPr/>
          <p:nvPr>
            <p:ph type="body" sz="quarter" idx="21" hasCustomPrompt="1"/>
          </p:nvPr>
        </p:nvSpPr>
        <p:spPr>
          <a:xfrm>
            <a:off x="3200400" y="1200150"/>
            <a:ext cx="5371313" cy="2462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1600"/>
            </a:lvl1pPr>
          </a:lstStyle>
          <a:p>
            <a:pPr/>
            <a:r>
              <a:t>Click to edit text</a:t>
            </a:r>
          </a:p>
        </p:txBody>
      </p:sp>
      <p:sp>
        <p:nvSpPr>
          <p:cNvPr id="200" name="Straight Connector 7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2: 2 Content Boxes with Header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08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Body Level One…"/>
          <p:cNvSpPr txBox="1"/>
          <p:nvPr>
            <p:ph type="body" sz="half" idx="1"/>
          </p:nvPr>
        </p:nvSpPr>
        <p:spPr>
          <a:xfrm>
            <a:off x="571500" y="1629696"/>
            <a:ext cx="3848100" cy="277085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212" name="Text Placeholder 11"/>
          <p:cNvSpPr/>
          <p:nvPr>
            <p:ph type="body" sz="quarter" idx="21" hasCustomPrompt="1"/>
          </p:nvPr>
        </p:nvSpPr>
        <p:spPr>
          <a:xfrm>
            <a:off x="571501" y="1200150"/>
            <a:ext cx="3848101" cy="2462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1600"/>
            </a:lvl1pPr>
          </a:lstStyle>
          <a:p>
            <a:pPr/>
            <a:r>
              <a:t>Click to edit text</a:t>
            </a:r>
          </a:p>
        </p:txBody>
      </p:sp>
      <p:sp>
        <p:nvSpPr>
          <p:cNvPr id="213" name="Text Placeholder 11"/>
          <p:cNvSpPr/>
          <p:nvPr>
            <p:ph type="body" sz="quarter" idx="22" hasCustomPrompt="1"/>
          </p:nvPr>
        </p:nvSpPr>
        <p:spPr>
          <a:xfrm>
            <a:off x="4724400" y="1200150"/>
            <a:ext cx="3848100" cy="2462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1600"/>
            </a:lvl1pPr>
          </a:lstStyle>
          <a:p>
            <a:pPr/>
            <a:r>
              <a:t>Click to edit text</a:t>
            </a:r>
          </a:p>
        </p:txBody>
      </p:sp>
      <p:sp>
        <p:nvSpPr>
          <p:cNvPr id="214" name="Straight Connector 8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3: 3 Content Boxes with Header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22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Body Level One…"/>
          <p:cNvSpPr txBox="1"/>
          <p:nvPr>
            <p:ph type="body" sz="quarter" idx="1"/>
          </p:nvPr>
        </p:nvSpPr>
        <p:spPr>
          <a:xfrm>
            <a:off x="571500" y="1629696"/>
            <a:ext cx="2475712" cy="277085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226" name="Text Placeholder 11"/>
          <p:cNvSpPr/>
          <p:nvPr>
            <p:ph type="body" sz="quarter" idx="21" hasCustomPrompt="1"/>
          </p:nvPr>
        </p:nvSpPr>
        <p:spPr>
          <a:xfrm>
            <a:off x="570994" y="1200150"/>
            <a:ext cx="2477006" cy="2462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1600"/>
            </a:lvl1pPr>
          </a:lstStyle>
          <a:p>
            <a:pPr/>
            <a:r>
              <a:t>Click to edit text</a:t>
            </a:r>
          </a:p>
        </p:txBody>
      </p:sp>
      <p:sp>
        <p:nvSpPr>
          <p:cNvPr id="227" name="Text Placeholder 11"/>
          <p:cNvSpPr/>
          <p:nvPr>
            <p:ph type="body" sz="quarter" idx="22" hasCustomPrompt="1"/>
          </p:nvPr>
        </p:nvSpPr>
        <p:spPr>
          <a:xfrm>
            <a:off x="3314700" y="1200280"/>
            <a:ext cx="2514600" cy="2462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1600"/>
            </a:lvl1pPr>
          </a:lstStyle>
          <a:p>
            <a:pPr/>
            <a:r>
              <a:t>Click to edit text</a:t>
            </a:r>
          </a:p>
        </p:txBody>
      </p:sp>
      <p:sp>
        <p:nvSpPr>
          <p:cNvPr id="228" name="Text Placeholder 11"/>
          <p:cNvSpPr/>
          <p:nvPr>
            <p:ph type="body" sz="quarter" idx="23" hasCustomPrompt="1"/>
          </p:nvPr>
        </p:nvSpPr>
        <p:spPr>
          <a:xfrm>
            <a:off x="6096000" y="1200149"/>
            <a:ext cx="2476500" cy="2462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b="1" sz="1600"/>
            </a:lvl1pPr>
          </a:lstStyle>
          <a:p>
            <a:pPr/>
            <a:r>
              <a:t>Click to edit text</a:t>
            </a:r>
          </a:p>
        </p:txBody>
      </p:sp>
      <p:sp>
        <p:nvSpPr>
          <p:cNvPr id="229" name="Straight Connector 10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01: Image 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9144000" cy="514350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CLICK TO EDIT TITLE"/>
          <p:cNvSpPr txBox="1"/>
          <p:nvPr>
            <p:ph type="title" hasCustomPrompt="1"/>
          </p:nvPr>
        </p:nvSpPr>
        <p:spPr>
          <a:xfrm>
            <a:off x="0" y="2912119"/>
            <a:ext cx="9144000" cy="2231381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lIns="365759" tIns="365759" rIns="365759" bIns="365759" anchor="b"/>
          <a:lstStyle>
            <a:lvl1pPr algn="l">
              <a:defRPr sz="4000"/>
            </a:lvl1pPr>
          </a:lstStyle>
          <a:p>
            <a:pPr/>
            <a:r>
              <a:t>CLICK TO EDIT TITLE</a:t>
            </a:r>
          </a:p>
        </p:txBody>
      </p:sp>
      <p:sp>
        <p:nvSpPr>
          <p:cNvPr id="28" name="Body Level One…"/>
          <p:cNvSpPr txBox="1"/>
          <p:nvPr>
            <p:ph type="body" sz="quarter" idx="1" hasCustomPrompt="1"/>
          </p:nvPr>
        </p:nvSpPr>
        <p:spPr>
          <a:xfrm>
            <a:off x="571500" y="4012843"/>
            <a:ext cx="8001000" cy="21544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pc="1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pc="1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pc="1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pc="1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pc="100">
                <a:solidFill>
                  <a:srgbClr val="FFFFFF"/>
                </a:solidFill>
              </a:defRPr>
            </a:lvl5pPr>
          </a:lstStyle>
          <a:p>
            <a:pPr/>
            <a:r>
              <a:t>CLICK TO EDIT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29" name="Graphic 5" descr="Graphic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500" y="404382"/>
            <a:ext cx="2113797" cy="617034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4: Content with Vertical Image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37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Picture Placeholder 2"/>
          <p:cNvSpPr/>
          <p:nvPr>
            <p:ph type="pic" sz="half" idx="21"/>
          </p:nvPr>
        </p:nvSpPr>
        <p:spPr>
          <a:xfrm>
            <a:off x="5534023" y="-2"/>
            <a:ext cx="3609976" cy="51435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9" name="Body Level One…"/>
          <p:cNvSpPr txBox="1"/>
          <p:nvPr>
            <p:ph type="body" sz="half" idx="1"/>
          </p:nvPr>
        </p:nvSpPr>
        <p:spPr>
          <a:xfrm>
            <a:off x="571500" y="1200150"/>
            <a:ext cx="4391024" cy="3200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1" name="Title Text"/>
          <p:cNvSpPr txBox="1"/>
          <p:nvPr>
            <p:ph type="title"/>
          </p:nvPr>
        </p:nvSpPr>
        <p:spPr>
          <a:xfrm>
            <a:off x="571501" y="216964"/>
            <a:ext cx="4391024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5: Content with Horizontal Image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49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Picture Placeholder 2"/>
          <p:cNvSpPr/>
          <p:nvPr>
            <p:ph type="pic" sz="half" idx="21"/>
          </p:nvPr>
        </p:nvSpPr>
        <p:spPr>
          <a:xfrm>
            <a:off x="4572001" y="1200150"/>
            <a:ext cx="4571999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1" name="Body Level One…"/>
          <p:cNvSpPr txBox="1"/>
          <p:nvPr>
            <p:ph type="body" sz="half" idx="1"/>
          </p:nvPr>
        </p:nvSpPr>
        <p:spPr>
          <a:xfrm>
            <a:off x="587683" y="1200150"/>
            <a:ext cx="3412816" cy="3200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6: Content with Vertical Image Le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61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Body Level One…"/>
          <p:cNvSpPr txBox="1"/>
          <p:nvPr>
            <p:ph type="body" sz="half" idx="1"/>
          </p:nvPr>
        </p:nvSpPr>
        <p:spPr>
          <a:xfrm>
            <a:off x="4181476" y="1200150"/>
            <a:ext cx="4391024" cy="3200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Picture Placeholder 2"/>
          <p:cNvSpPr/>
          <p:nvPr>
            <p:ph type="pic" sz="half" idx="21"/>
          </p:nvPr>
        </p:nvSpPr>
        <p:spPr>
          <a:xfrm>
            <a:off x="0" y="0"/>
            <a:ext cx="3619499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5" name="Title Text"/>
          <p:cNvSpPr txBox="1"/>
          <p:nvPr>
            <p:ph type="title"/>
          </p:nvPr>
        </p:nvSpPr>
        <p:spPr>
          <a:xfrm>
            <a:off x="4181473" y="216964"/>
            <a:ext cx="4391026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7: Content with Horizontal Image Le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73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Body Level One…"/>
          <p:cNvSpPr txBox="1"/>
          <p:nvPr>
            <p:ph type="body" sz="half" idx="1"/>
          </p:nvPr>
        </p:nvSpPr>
        <p:spPr>
          <a:xfrm>
            <a:off x="5143498" y="1200150"/>
            <a:ext cx="3429000" cy="3200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Picture Placeholder 2"/>
          <p:cNvSpPr/>
          <p:nvPr>
            <p:ph type="pic" sz="half" idx="21"/>
          </p:nvPr>
        </p:nvSpPr>
        <p:spPr>
          <a:xfrm>
            <a:off x="0" y="1200150"/>
            <a:ext cx="4571999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77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8: Title with Content Le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85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Body Level One…"/>
          <p:cNvSpPr txBox="1"/>
          <p:nvPr>
            <p:ph type="body" sz="half" idx="1"/>
          </p:nvPr>
        </p:nvSpPr>
        <p:spPr>
          <a:xfrm>
            <a:off x="571500" y="1200150"/>
            <a:ext cx="3848100" cy="3200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289" name="Straight Connector 6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9: Title with Content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97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Body Level One…"/>
          <p:cNvSpPr txBox="1"/>
          <p:nvPr>
            <p:ph type="body" sz="half" idx="1"/>
          </p:nvPr>
        </p:nvSpPr>
        <p:spPr>
          <a:xfrm>
            <a:off x="4724398" y="1200150"/>
            <a:ext cx="3848102" cy="32004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0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301" name="Straight Connector 6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0: 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9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1: Title &amp; Sub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317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Body Level One…"/>
          <p:cNvSpPr txBox="1"/>
          <p:nvPr>
            <p:ph type="body" sz="quarter" idx="1" hasCustomPrompt="1"/>
          </p:nvPr>
        </p:nvSpPr>
        <p:spPr>
          <a:xfrm>
            <a:off x="571501" y="1006165"/>
            <a:ext cx="8000208" cy="1939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0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2: Title &amp; Subtitle Le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328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" name="Click to Edit Title"/>
          <p:cNvSpPr txBox="1"/>
          <p:nvPr>
            <p:ph type="title" hasCustomPrompt="1"/>
          </p:nvPr>
        </p:nvSpPr>
        <p:spPr>
          <a:xfrm>
            <a:off x="571500" y="742950"/>
            <a:ext cx="2326558" cy="7791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800">
                <a:solidFill>
                  <a:srgbClr val="444444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331" name="Body Level One…"/>
          <p:cNvSpPr txBox="1"/>
          <p:nvPr>
            <p:ph type="body" sz="quarter" idx="1" hasCustomPrompt="1"/>
          </p:nvPr>
        </p:nvSpPr>
        <p:spPr>
          <a:xfrm>
            <a:off x="571500" y="2411359"/>
            <a:ext cx="2326558" cy="1982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3: Title &amp; Subtitle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339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Click to Edit Title"/>
          <p:cNvSpPr txBox="1"/>
          <p:nvPr>
            <p:ph type="title" hasCustomPrompt="1"/>
          </p:nvPr>
        </p:nvSpPr>
        <p:spPr>
          <a:xfrm>
            <a:off x="6245152" y="742950"/>
            <a:ext cx="2326559" cy="7791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800">
                <a:solidFill>
                  <a:srgbClr val="444444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342" name="Body Level One…"/>
          <p:cNvSpPr txBox="1"/>
          <p:nvPr>
            <p:ph type="body" sz="quarter" idx="1" hasCustomPrompt="1"/>
          </p:nvPr>
        </p:nvSpPr>
        <p:spPr>
          <a:xfrm>
            <a:off x="6245152" y="2411359"/>
            <a:ext cx="2326559" cy="1982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04: Image 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5151147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Rectangle 10"/>
          <p:cNvSpPr/>
          <p:nvPr/>
        </p:nvSpPr>
        <p:spPr>
          <a:xfrm>
            <a:off x="0" y="-1"/>
            <a:ext cx="9144000" cy="5151148"/>
          </a:xfrm>
          <a:prstGeom prst="rect">
            <a:avLst/>
          </a:prstGeom>
          <a:gradFill>
            <a:gsLst>
              <a:gs pos="68000">
                <a:srgbClr val="FFFFFF">
                  <a:alpha val="83000"/>
                </a:srgbClr>
              </a:gs>
              <a:gs pos="100000">
                <a:srgbClr val="FAFAFA">
                  <a:alpha val="36000"/>
                </a:srgbClr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CLICK TO EDIT TITLE"/>
          <p:cNvSpPr txBox="1"/>
          <p:nvPr>
            <p:ph type="title" hasCustomPrompt="1"/>
          </p:nvPr>
        </p:nvSpPr>
        <p:spPr>
          <a:xfrm>
            <a:off x="571501" y="552451"/>
            <a:ext cx="8000998" cy="182353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40" name="Body Level One…"/>
          <p:cNvSpPr txBox="1"/>
          <p:nvPr>
            <p:ph type="body" sz="quarter" idx="1" hasCustomPrompt="1"/>
          </p:nvPr>
        </p:nvSpPr>
        <p:spPr>
          <a:xfrm>
            <a:off x="571500" y="2783695"/>
            <a:ext cx="8001000" cy="21544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pc="100"/>
            </a:lvl1pPr>
            <a:lvl2pPr marL="0" indent="457200" algn="ctr">
              <a:buClrTx/>
              <a:buSzTx/>
              <a:buFontTx/>
              <a:buNone/>
              <a:defRPr spc="100"/>
            </a:lvl2pPr>
            <a:lvl3pPr marL="0" indent="914400" algn="ctr">
              <a:buClrTx/>
              <a:buSzTx/>
              <a:buFontTx/>
              <a:buNone/>
              <a:defRPr spc="100"/>
            </a:lvl3pPr>
            <a:lvl4pPr marL="0" indent="1371600" algn="ctr">
              <a:buClrTx/>
              <a:buSzTx/>
              <a:buFontTx/>
              <a:buNone/>
              <a:defRPr spc="100"/>
            </a:lvl4pPr>
            <a:lvl5pPr marL="0" indent="1828800" algn="ctr">
              <a:buClrTx/>
              <a:buSzTx/>
              <a:buFontTx/>
              <a:buNone/>
              <a:defRPr spc="100"/>
            </a:lvl5pPr>
          </a:lstStyle>
          <a:p>
            <a:pPr/>
            <a:r>
              <a:t>CLICK TO EDIT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1" name="Rectangle 5"/>
          <p:cNvSpPr/>
          <p:nvPr/>
        </p:nvSpPr>
        <p:spPr>
          <a:xfrm>
            <a:off x="4232519" y="2500438"/>
            <a:ext cx="678963" cy="7131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2" name="Graphic 11" descr="Graphic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5102" y="4045358"/>
            <a:ext cx="2113798" cy="617034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4: Blank with Foo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50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5: Whit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6: Six Image Gri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Click to Edit Title"/>
          <p:cNvSpPr txBox="1"/>
          <p:nvPr>
            <p:ph type="title" hasCustomPrompt="1"/>
          </p:nvPr>
        </p:nvSpPr>
        <p:spPr>
          <a:xfrm>
            <a:off x="571500" y="742950"/>
            <a:ext cx="2326558" cy="7791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800">
                <a:solidFill>
                  <a:srgbClr val="444444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367" name="Body Level One…"/>
          <p:cNvSpPr txBox="1"/>
          <p:nvPr>
            <p:ph type="body" sz="quarter" idx="1" hasCustomPrompt="1"/>
          </p:nvPr>
        </p:nvSpPr>
        <p:spPr>
          <a:xfrm>
            <a:off x="571500" y="2411359"/>
            <a:ext cx="2326558" cy="1982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8" name="Straight Connector 10"/>
          <p:cNvSpPr/>
          <p:nvPr/>
        </p:nvSpPr>
        <p:spPr>
          <a:xfrm flipH="1">
            <a:off x="6019405" y="742950"/>
            <a:ext cx="1" cy="3657600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9" name="Straight Connector 15"/>
          <p:cNvSpPr/>
          <p:nvPr/>
        </p:nvSpPr>
        <p:spPr>
          <a:xfrm flipH="1" flipV="1">
            <a:off x="3467733" y="1961515"/>
            <a:ext cx="5104614" cy="1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0" name="Straight Connector 16"/>
          <p:cNvSpPr/>
          <p:nvPr/>
        </p:nvSpPr>
        <p:spPr>
          <a:xfrm flipH="1" flipV="1">
            <a:off x="3467733" y="3180715"/>
            <a:ext cx="5104614" cy="1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Picture Placeholder 2"/>
          <p:cNvSpPr/>
          <p:nvPr>
            <p:ph type="pic" sz="quarter" idx="21"/>
          </p:nvPr>
        </p:nvSpPr>
        <p:spPr>
          <a:xfrm>
            <a:off x="3651379" y="927230"/>
            <a:ext cx="2183734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2" name="Picture Placeholder 2"/>
          <p:cNvSpPr/>
          <p:nvPr>
            <p:ph type="pic" sz="quarter" idx="22"/>
          </p:nvPr>
        </p:nvSpPr>
        <p:spPr>
          <a:xfrm>
            <a:off x="6203691" y="927230"/>
            <a:ext cx="2183734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3" name="Picture Placeholder 2"/>
          <p:cNvSpPr/>
          <p:nvPr>
            <p:ph type="pic" sz="quarter" idx="23"/>
          </p:nvPr>
        </p:nvSpPr>
        <p:spPr>
          <a:xfrm>
            <a:off x="3651379" y="2146429"/>
            <a:ext cx="2183734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4" name="Picture Placeholder 2"/>
          <p:cNvSpPr/>
          <p:nvPr>
            <p:ph type="pic" sz="quarter" idx="24"/>
          </p:nvPr>
        </p:nvSpPr>
        <p:spPr>
          <a:xfrm>
            <a:off x="6203691" y="2146429"/>
            <a:ext cx="2183734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5" name="Picture Placeholder 2"/>
          <p:cNvSpPr/>
          <p:nvPr>
            <p:ph type="pic" sz="quarter" idx="25"/>
          </p:nvPr>
        </p:nvSpPr>
        <p:spPr>
          <a:xfrm>
            <a:off x="3651379" y="3365629"/>
            <a:ext cx="2183734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6" name="Picture Placeholder 2"/>
          <p:cNvSpPr/>
          <p:nvPr>
            <p:ph type="pic" sz="quarter" idx="26"/>
          </p:nvPr>
        </p:nvSpPr>
        <p:spPr>
          <a:xfrm>
            <a:off x="6203691" y="3365629"/>
            <a:ext cx="2183734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7: Nine Image Gri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84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5" name="Click to Edit Title"/>
          <p:cNvSpPr txBox="1"/>
          <p:nvPr>
            <p:ph type="title" hasCustomPrompt="1"/>
          </p:nvPr>
        </p:nvSpPr>
        <p:spPr>
          <a:xfrm>
            <a:off x="571500" y="742950"/>
            <a:ext cx="2326558" cy="7791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800">
                <a:solidFill>
                  <a:srgbClr val="444444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386" name="Body Level One…"/>
          <p:cNvSpPr txBox="1"/>
          <p:nvPr>
            <p:ph type="body" sz="quarter" idx="1" hasCustomPrompt="1"/>
          </p:nvPr>
        </p:nvSpPr>
        <p:spPr>
          <a:xfrm>
            <a:off x="571500" y="2411359"/>
            <a:ext cx="2326558" cy="1982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87" name="Straight Connector 10"/>
          <p:cNvSpPr/>
          <p:nvPr/>
        </p:nvSpPr>
        <p:spPr>
          <a:xfrm flipH="1">
            <a:off x="5168636" y="742950"/>
            <a:ext cx="1" cy="3657600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Straight Connector 11"/>
          <p:cNvSpPr/>
          <p:nvPr/>
        </p:nvSpPr>
        <p:spPr>
          <a:xfrm>
            <a:off x="6870173" y="742950"/>
            <a:ext cx="1" cy="3657600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89" name="Straight Connector 15"/>
          <p:cNvSpPr/>
          <p:nvPr/>
        </p:nvSpPr>
        <p:spPr>
          <a:xfrm flipH="1" flipV="1">
            <a:off x="3467733" y="1961515"/>
            <a:ext cx="5104614" cy="1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0" name="Straight Connector 16"/>
          <p:cNvSpPr/>
          <p:nvPr/>
        </p:nvSpPr>
        <p:spPr>
          <a:xfrm flipH="1" flipV="1">
            <a:off x="3467733" y="3180715"/>
            <a:ext cx="5104614" cy="1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Picture Placeholder 2"/>
          <p:cNvSpPr/>
          <p:nvPr>
            <p:ph type="pic" sz="quarter" idx="21"/>
          </p:nvPr>
        </p:nvSpPr>
        <p:spPr>
          <a:xfrm>
            <a:off x="3651380" y="927230"/>
            <a:ext cx="1332978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2" name="Picture Placeholder 2"/>
          <p:cNvSpPr/>
          <p:nvPr>
            <p:ph type="pic" sz="quarter" idx="22"/>
          </p:nvPr>
        </p:nvSpPr>
        <p:spPr>
          <a:xfrm>
            <a:off x="5352917" y="927230"/>
            <a:ext cx="1332977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3" name="Picture Placeholder 2"/>
          <p:cNvSpPr/>
          <p:nvPr>
            <p:ph type="pic" sz="quarter" idx="23"/>
          </p:nvPr>
        </p:nvSpPr>
        <p:spPr>
          <a:xfrm>
            <a:off x="7054453" y="927230"/>
            <a:ext cx="1332977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4" name="Picture Placeholder 2"/>
          <p:cNvSpPr/>
          <p:nvPr>
            <p:ph type="pic" sz="quarter" idx="24"/>
          </p:nvPr>
        </p:nvSpPr>
        <p:spPr>
          <a:xfrm>
            <a:off x="3651379" y="2146429"/>
            <a:ext cx="1332977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5" name="Picture Placeholder 2"/>
          <p:cNvSpPr/>
          <p:nvPr>
            <p:ph type="pic" sz="quarter" idx="25"/>
          </p:nvPr>
        </p:nvSpPr>
        <p:spPr>
          <a:xfrm>
            <a:off x="5352917" y="2146429"/>
            <a:ext cx="1332977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6" name="Picture Placeholder 2"/>
          <p:cNvSpPr/>
          <p:nvPr>
            <p:ph type="pic" sz="quarter" idx="26"/>
          </p:nvPr>
        </p:nvSpPr>
        <p:spPr>
          <a:xfrm>
            <a:off x="7054453" y="2146429"/>
            <a:ext cx="1332977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7" name="Picture Placeholder 2"/>
          <p:cNvSpPr/>
          <p:nvPr>
            <p:ph type="pic" sz="quarter" idx="27"/>
          </p:nvPr>
        </p:nvSpPr>
        <p:spPr>
          <a:xfrm>
            <a:off x="3651379" y="3365627"/>
            <a:ext cx="1332977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8" name="Picture Placeholder 2"/>
          <p:cNvSpPr/>
          <p:nvPr>
            <p:ph type="pic" sz="quarter" idx="28"/>
          </p:nvPr>
        </p:nvSpPr>
        <p:spPr>
          <a:xfrm>
            <a:off x="5352917" y="3365627"/>
            <a:ext cx="1332977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9" name="Picture Placeholder 2"/>
          <p:cNvSpPr/>
          <p:nvPr>
            <p:ph type="pic" sz="quarter" idx="29"/>
          </p:nvPr>
        </p:nvSpPr>
        <p:spPr>
          <a:xfrm>
            <a:off x="7054453" y="3365627"/>
            <a:ext cx="1332977" cy="850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8: Twelve Image Gri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Straight Connector 7"/>
          <p:cNvSpPr/>
          <p:nvPr/>
        </p:nvSpPr>
        <p:spPr>
          <a:xfrm flipH="1" flipV="1">
            <a:off x="571500" y="2272912"/>
            <a:ext cx="8000212" cy="1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09" name="Straight Connector 8"/>
          <p:cNvSpPr/>
          <p:nvPr/>
        </p:nvSpPr>
        <p:spPr>
          <a:xfrm flipH="1" flipV="1">
            <a:off x="571500" y="3336730"/>
            <a:ext cx="8000212" cy="1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0" name="Straight Connector 11"/>
          <p:cNvSpPr/>
          <p:nvPr/>
        </p:nvSpPr>
        <p:spPr>
          <a:xfrm flipH="1">
            <a:off x="2571358" y="1209092"/>
            <a:ext cx="1" cy="3191458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Straight Connector 12"/>
          <p:cNvSpPr/>
          <p:nvPr/>
        </p:nvSpPr>
        <p:spPr>
          <a:xfrm flipH="1">
            <a:off x="4571217" y="1209092"/>
            <a:ext cx="1" cy="3191458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2" name="Straight Connector 13"/>
          <p:cNvSpPr/>
          <p:nvPr/>
        </p:nvSpPr>
        <p:spPr>
          <a:xfrm>
            <a:off x="6571074" y="1209092"/>
            <a:ext cx="1" cy="3191458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13" name="Picture Placeholder 2"/>
          <p:cNvSpPr/>
          <p:nvPr>
            <p:ph type="pic" sz="quarter" idx="21"/>
          </p:nvPr>
        </p:nvSpPr>
        <p:spPr>
          <a:xfrm>
            <a:off x="755771" y="1393366"/>
            <a:ext cx="1630535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4" name="Picture Placeholder 2"/>
          <p:cNvSpPr/>
          <p:nvPr>
            <p:ph type="pic" sz="quarter" idx="22"/>
          </p:nvPr>
        </p:nvSpPr>
        <p:spPr>
          <a:xfrm>
            <a:off x="2755761" y="1393366"/>
            <a:ext cx="1630534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5" name="Picture Placeholder 2"/>
          <p:cNvSpPr/>
          <p:nvPr>
            <p:ph type="pic" sz="quarter" idx="23"/>
          </p:nvPr>
        </p:nvSpPr>
        <p:spPr>
          <a:xfrm>
            <a:off x="4755750" y="1393366"/>
            <a:ext cx="1630534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6" name="Picture Placeholder 2"/>
          <p:cNvSpPr/>
          <p:nvPr>
            <p:ph type="pic" sz="quarter" idx="24"/>
          </p:nvPr>
        </p:nvSpPr>
        <p:spPr>
          <a:xfrm>
            <a:off x="6755738" y="1393366"/>
            <a:ext cx="1630534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7" name="Picture Placeholder 2"/>
          <p:cNvSpPr/>
          <p:nvPr>
            <p:ph type="pic" sz="quarter" idx="25"/>
          </p:nvPr>
        </p:nvSpPr>
        <p:spPr>
          <a:xfrm>
            <a:off x="755771" y="2457187"/>
            <a:ext cx="1630535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8" name="Picture Placeholder 2"/>
          <p:cNvSpPr/>
          <p:nvPr>
            <p:ph type="pic" sz="quarter" idx="26"/>
          </p:nvPr>
        </p:nvSpPr>
        <p:spPr>
          <a:xfrm>
            <a:off x="2755761" y="2457187"/>
            <a:ext cx="1630534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9" name="Picture Placeholder 2"/>
          <p:cNvSpPr/>
          <p:nvPr>
            <p:ph type="pic" sz="quarter" idx="27"/>
          </p:nvPr>
        </p:nvSpPr>
        <p:spPr>
          <a:xfrm>
            <a:off x="4755750" y="2457187"/>
            <a:ext cx="1630534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0" name="Picture Placeholder 2"/>
          <p:cNvSpPr/>
          <p:nvPr>
            <p:ph type="pic" sz="quarter" idx="28"/>
          </p:nvPr>
        </p:nvSpPr>
        <p:spPr>
          <a:xfrm>
            <a:off x="6755738" y="2457187"/>
            <a:ext cx="1630534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1" name="Picture Placeholder 2"/>
          <p:cNvSpPr/>
          <p:nvPr>
            <p:ph type="pic" sz="quarter" idx="29"/>
          </p:nvPr>
        </p:nvSpPr>
        <p:spPr>
          <a:xfrm>
            <a:off x="755771" y="3521004"/>
            <a:ext cx="1630535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2" name="Picture Placeholder 2"/>
          <p:cNvSpPr/>
          <p:nvPr>
            <p:ph type="pic" sz="quarter" idx="30"/>
          </p:nvPr>
        </p:nvSpPr>
        <p:spPr>
          <a:xfrm>
            <a:off x="2755761" y="3521004"/>
            <a:ext cx="1630534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3" name="Picture Placeholder 2"/>
          <p:cNvSpPr/>
          <p:nvPr>
            <p:ph type="pic" sz="quarter" idx="31"/>
          </p:nvPr>
        </p:nvSpPr>
        <p:spPr>
          <a:xfrm>
            <a:off x="4755750" y="3521004"/>
            <a:ext cx="1630534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4" name="Picture Placeholder 2"/>
          <p:cNvSpPr/>
          <p:nvPr>
            <p:ph type="pic" sz="quarter" idx="32"/>
          </p:nvPr>
        </p:nvSpPr>
        <p:spPr>
          <a:xfrm>
            <a:off x="6755738" y="3521004"/>
            <a:ext cx="1630534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5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6" name="Straight Connector 30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9: Fifteen Image Gri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34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Straight Connector 7"/>
          <p:cNvSpPr/>
          <p:nvPr/>
        </p:nvSpPr>
        <p:spPr>
          <a:xfrm flipH="1" flipV="1">
            <a:off x="571500" y="2272912"/>
            <a:ext cx="8000212" cy="1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6" name="Straight Connector 8"/>
          <p:cNvSpPr/>
          <p:nvPr/>
        </p:nvSpPr>
        <p:spPr>
          <a:xfrm flipH="1" flipV="1">
            <a:off x="571500" y="3336730"/>
            <a:ext cx="8000212" cy="1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7" name="Straight Connector 10"/>
          <p:cNvSpPr/>
          <p:nvPr/>
        </p:nvSpPr>
        <p:spPr>
          <a:xfrm flipH="1">
            <a:off x="571501" y="1209092"/>
            <a:ext cx="1" cy="3191458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8" name="Straight Connector 11"/>
          <p:cNvSpPr/>
          <p:nvPr/>
        </p:nvSpPr>
        <p:spPr>
          <a:xfrm flipH="1">
            <a:off x="2171701" y="1209092"/>
            <a:ext cx="1" cy="3191458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9" name="Straight Connector 12"/>
          <p:cNvSpPr/>
          <p:nvPr/>
        </p:nvSpPr>
        <p:spPr>
          <a:xfrm flipH="1">
            <a:off x="3771901" y="1209092"/>
            <a:ext cx="1" cy="3191458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0" name="Straight Connector 13"/>
          <p:cNvSpPr/>
          <p:nvPr/>
        </p:nvSpPr>
        <p:spPr>
          <a:xfrm flipH="1">
            <a:off x="5372101" y="1209092"/>
            <a:ext cx="1" cy="3191458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1" name="Straight Connector 14"/>
          <p:cNvSpPr/>
          <p:nvPr/>
        </p:nvSpPr>
        <p:spPr>
          <a:xfrm>
            <a:off x="8570934" y="1209092"/>
            <a:ext cx="1" cy="3191458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2" name="Picture Placeholder 2"/>
          <p:cNvSpPr/>
          <p:nvPr>
            <p:ph type="pic" sz="quarter" idx="21"/>
          </p:nvPr>
        </p:nvSpPr>
        <p:spPr>
          <a:xfrm>
            <a:off x="755773" y="139336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3" name="Straight Connector 31"/>
          <p:cNvSpPr/>
          <p:nvPr/>
        </p:nvSpPr>
        <p:spPr>
          <a:xfrm>
            <a:off x="6972300" y="1209092"/>
            <a:ext cx="1" cy="3191458"/>
          </a:xfrm>
          <a:prstGeom prst="line">
            <a:avLst/>
          </a:prstGeom>
          <a:ln w="6350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4" name="Picture Placeholder 2"/>
          <p:cNvSpPr/>
          <p:nvPr>
            <p:ph type="pic" sz="quarter" idx="22"/>
          </p:nvPr>
        </p:nvSpPr>
        <p:spPr>
          <a:xfrm>
            <a:off x="2356168" y="139336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5" name="Picture Placeholder 2"/>
          <p:cNvSpPr/>
          <p:nvPr>
            <p:ph type="pic" sz="quarter" idx="23"/>
          </p:nvPr>
        </p:nvSpPr>
        <p:spPr>
          <a:xfrm>
            <a:off x="3956565" y="139336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6" name="Picture Placeholder 2"/>
          <p:cNvSpPr/>
          <p:nvPr>
            <p:ph type="pic" sz="quarter" idx="24"/>
          </p:nvPr>
        </p:nvSpPr>
        <p:spPr>
          <a:xfrm>
            <a:off x="5556960" y="139336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7" name="Picture Placeholder 2"/>
          <p:cNvSpPr/>
          <p:nvPr>
            <p:ph type="pic" sz="quarter" idx="25"/>
          </p:nvPr>
        </p:nvSpPr>
        <p:spPr>
          <a:xfrm>
            <a:off x="7157356" y="139336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8" name="Picture Placeholder 2"/>
          <p:cNvSpPr/>
          <p:nvPr>
            <p:ph type="pic" sz="quarter" idx="26"/>
          </p:nvPr>
        </p:nvSpPr>
        <p:spPr>
          <a:xfrm>
            <a:off x="755773" y="2457183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9" name="Picture Placeholder 2"/>
          <p:cNvSpPr/>
          <p:nvPr>
            <p:ph type="pic" sz="quarter" idx="27"/>
          </p:nvPr>
        </p:nvSpPr>
        <p:spPr>
          <a:xfrm>
            <a:off x="2356168" y="2457183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0" name="Picture Placeholder 2"/>
          <p:cNvSpPr/>
          <p:nvPr>
            <p:ph type="pic" sz="quarter" idx="28"/>
          </p:nvPr>
        </p:nvSpPr>
        <p:spPr>
          <a:xfrm>
            <a:off x="3956565" y="2457183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1" name="Picture Placeholder 2"/>
          <p:cNvSpPr/>
          <p:nvPr>
            <p:ph type="pic" sz="quarter" idx="29"/>
          </p:nvPr>
        </p:nvSpPr>
        <p:spPr>
          <a:xfrm>
            <a:off x="5556960" y="2457183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2" name="Picture Placeholder 2"/>
          <p:cNvSpPr/>
          <p:nvPr>
            <p:ph type="pic" sz="quarter" idx="30"/>
          </p:nvPr>
        </p:nvSpPr>
        <p:spPr>
          <a:xfrm>
            <a:off x="7157356" y="2457183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3" name="Picture Placeholder 2"/>
          <p:cNvSpPr/>
          <p:nvPr>
            <p:ph type="pic" sz="quarter" idx="31"/>
          </p:nvPr>
        </p:nvSpPr>
        <p:spPr>
          <a:xfrm>
            <a:off x="755773" y="352100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4" name="Picture Placeholder 2"/>
          <p:cNvSpPr/>
          <p:nvPr>
            <p:ph type="pic" sz="quarter" idx="32"/>
          </p:nvPr>
        </p:nvSpPr>
        <p:spPr>
          <a:xfrm>
            <a:off x="2356168" y="352100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5" name="Picture Placeholder 2"/>
          <p:cNvSpPr/>
          <p:nvPr>
            <p:ph type="pic" sz="quarter" idx="33"/>
          </p:nvPr>
        </p:nvSpPr>
        <p:spPr>
          <a:xfrm>
            <a:off x="3956565" y="352100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6" name="Picture Placeholder 2"/>
          <p:cNvSpPr/>
          <p:nvPr>
            <p:ph type="pic" sz="quarter" idx="34"/>
          </p:nvPr>
        </p:nvSpPr>
        <p:spPr>
          <a:xfrm>
            <a:off x="5556960" y="352100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7" name="Picture Placeholder 2"/>
          <p:cNvSpPr/>
          <p:nvPr>
            <p:ph type="pic" sz="quarter" idx="35"/>
          </p:nvPr>
        </p:nvSpPr>
        <p:spPr>
          <a:xfrm>
            <a:off x="7157356" y="3521006"/>
            <a:ext cx="1228523" cy="6952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8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9" name="Straight Connector 28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0: One Team Memb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67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8" name="Picture Placeholder 2"/>
          <p:cNvSpPr/>
          <p:nvPr>
            <p:ph type="pic" sz="quarter" idx="21"/>
          </p:nvPr>
        </p:nvSpPr>
        <p:spPr>
          <a:xfrm>
            <a:off x="571501" y="1428750"/>
            <a:ext cx="2568064" cy="256806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9" name="Body Level One…"/>
          <p:cNvSpPr txBox="1"/>
          <p:nvPr>
            <p:ph type="body" sz="half" idx="1" hasCustomPrompt="1"/>
          </p:nvPr>
        </p:nvSpPr>
        <p:spPr>
          <a:xfrm>
            <a:off x="3505200" y="1428750"/>
            <a:ext cx="5066511" cy="29718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>
              <a:buClrTx/>
              <a:buFont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0" name="Text Placeholder 11"/>
          <p:cNvSpPr/>
          <p:nvPr>
            <p:ph type="body" sz="quarter" idx="22" hasCustomPrompt="1"/>
          </p:nvPr>
        </p:nvSpPr>
        <p:spPr>
          <a:xfrm>
            <a:off x="571501" y="1006165"/>
            <a:ext cx="8000208" cy="193900"/>
          </a:xfrm>
          <a:prstGeom prst="rect">
            <a:avLst/>
          </a:prstGeom>
        </p:spPr>
        <p:txBody>
          <a:bodyPr anchor="ctr"/>
          <a:lstStyle>
            <a:lvl1pPr marL="0" indent="0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372">
                <a:solidFill>
                  <a:schemeClr val="accent1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471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1: Two Team Member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79" name="Body Level One…"/>
          <p:cNvSpPr txBox="1"/>
          <p:nvPr>
            <p:ph type="body" sz="quarter" idx="1" hasCustomPrompt="1"/>
          </p:nvPr>
        </p:nvSpPr>
        <p:spPr>
          <a:xfrm>
            <a:off x="2324100" y="1767666"/>
            <a:ext cx="2019302" cy="674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2400"/>
            </a:lvl1pPr>
            <a:lvl2pPr marL="681037" indent="-330200">
              <a:lnSpc>
                <a:spcPct val="90000"/>
              </a:lnSpc>
              <a:spcBef>
                <a:spcPts val="0"/>
              </a:spcBef>
              <a:buClrTx/>
              <a:buFontTx/>
              <a:defRPr b="1" sz="2400"/>
            </a:lvl2pPr>
            <a:lvl3pPr marL="1062037" indent="-381000">
              <a:lnSpc>
                <a:spcPct val="90000"/>
              </a:lnSpc>
              <a:spcBef>
                <a:spcPts val="0"/>
              </a:spcBef>
              <a:buClrTx/>
              <a:buFontTx/>
              <a:defRPr b="1" sz="2400"/>
            </a:lvl3pPr>
            <a:lvl4pPr marL="1441450" indent="-419100">
              <a:lnSpc>
                <a:spcPct val="90000"/>
              </a:lnSpc>
              <a:spcBef>
                <a:spcPts val="0"/>
              </a:spcBef>
              <a:buClrTx/>
              <a:buFontTx/>
              <a:defRPr b="1" sz="2400"/>
            </a:lvl4pPr>
            <a:lvl5pPr marL="1778635" indent="-403860">
              <a:lnSpc>
                <a:spcPct val="90000"/>
              </a:lnSpc>
              <a:spcBef>
                <a:spcPts val="0"/>
              </a:spcBef>
              <a:buClrTx/>
              <a:buFontTx/>
              <a:defRPr b="1" sz="2400"/>
            </a:lvl5pPr>
          </a:lstStyle>
          <a:p>
            <a:pPr/>
            <a:r>
              <a:t>Click to Edit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80" name="Text Placeholder 11"/>
          <p:cNvSpPr/>
          <p:nvPr>
            <p:ph type="body" sz="quarter" idx="21" hasCustomPrompt="1"/>
          </p:nvPr>
        </p:nvSpPr>
        <p:spPr>
          <a:xfrm>
            <a:off x="571501" y="2979173"/>
            <a:ext cx="3771901" cy="14326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bio</a:t>
            </a:r>
          </a:p>
        </p:txBody>
      </p:sp>
      <p:sp>
        <p:nvSpPr>
          <p:cNvPr id="481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2" name="Picture Placeholder 2"/>
          <p:cNvSpPr/>
          <p:nvPr>
            <p:ph type="pic" sz="quarter" idx="22"/>
          </p:nvPr>
        </p:nvSpPr>
        <p:spPr>
          <a:xfrm>
            <a:off x="571501" y="1196822"/>
            <a:ext cx="1513615" cy="15136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3" name="Text Placeholder 11"/>
          <p:cNvSpPr/>
          <p:nvPr>
            <p:ph type="body" sz="quarter" idx="23" hasCustomPrompt="1"/>
          </p:nvPr>
        </p:nvSpPr>
        <p:spPr>
          <a:xfrm>
            <a:off x="2324099" y="2540374"/>
            <a:ext cx="2019302" cy="1846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484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485" name="Text Placeholder 11"/>
          <p:cNvSpPr/>
          <p:nvPr>
            <p:ph type="body" sz="quarter" idx="24" hasCustomPrompt="1"/>
          </p:nvPr>
        </p:nvSpPr>
        <p:spPr>
          <a:xfrm>
            <a:off x="6545477" y="1767666"/>
            <a:ext cx="2019303" cy="674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2400"/>
            </a:lvl1pPr>
          </a:lstStyle>
          <a:p>
            <a:pPr/>
            <a:r>
              <a:t>Click to Edit Name</a:t>
            </a:r>
          </a:p>
        </p:txBody>
      </p:sp>
      <p:sp>
        <p:nvSpPr>
          <p:cNvPr id="486" name="Text Placeholder 11"/>
          <p:cNvSpPr/>
          <p:nvPr>
            <p:ph type="body" sz="quarter" idx="25" hasCustomPrompt="1"/>
          </p:nvPr>
        </p:nvSpPr>
        <p:spPr>
          <a:xfrm>
            <a:off x="4800600" y="2979173"/>
            <a:ext cx="3771900" cy="14326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bio</a:t>
            </a:r>
          </a:p>
        </p:txBody>
      </p:sp>
      <p:sp>
        <p:nvSpPr>
          <p:cNvPr id="487" name="Picture Placeholder 2"/>
          <p:cNvSpPr/>
          <p:nvPr>
            <p:ph type="pic" sz="quarter" idx="26"/>
          </p:nvPr>
        </p:nvSpPr>
        <p:spPr>
          <a:xfrm>
            <a:off x="4800600" y="1196822"/>
            <a:ext cx="1513615" cy="151361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88" name="Text Placeholder 11"/>
          <p:cNvSpPr/>
          <p:nvPr>
            <p:ph type="body" sz="quarter" idx="27" hasCustomPrompt="1"/>
          </p:nvPr>
        </p:nvSpPr>
        <p:spPr>
          <a:xfrm>
            <a:off x="6545475" y="2540374"/>
            <a:ext cx="2019303" cy="1846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489" name="Straight Connector 12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2: Three Team Member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97" name="Body Level One…"/>
          <p:cNvSpPr txBox="1"/>
          <p:nvPr>
            <p:ph type="body" sz="quarter" idx="1" hasCustomPrompt="1"/>
          </p:nvPr>
        </p:nvSpPr>
        <p:spPr>
          <a:xfrm>
            <a:off x="571498" y="2533601"/>
            <a:ext cx="2438402" cy="2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600"/>
            </a:lvl1pPr>
            <a:lvl2pPr marL="570971" indent="-220133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2pPr>
            <a:lvl3pPr marL="935037" indent="-254000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3pPr>
            <a:lvl4pPr marL="1301750" indent="-279400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4pPr>
            <a:lvl5pPr marL="1644014" indent="-269239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5pPr>
          </a:lstStyle>
          <a:p>
            <a:pPr/>
            <a:r>
              <a:t>Click to Edit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98" name="Text Placeholder 11"/>
          <p:cNvSpPr/>
          <p:nvPr>
            <p:ph type="body" sz="quarter" idx="21" hasCustomPrompt="1"/>
          </p:nvPr>
        </p:nvSpPr>
        <p:spPr>
          <a:xfrm>
            <a:off x="571500" y="3170365"/>
            <a:ext cx="2438400" cy="12414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bio</a:t>
            </a:r>
          </a:p>
        </p:txBody>
      </p:sp>
      <p:sp>
        <p:nvSpPr>
          <p:cNvPr id="499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0" name="Picture Placeholder 2"/>
          <p:cNvSpPr/>
          <p:nvPr>
            <p:ph type="pic" sz="quarter" idx="22"/>
          </p:nvPr>
        </p:nvSpPr>
        <p:spPr>
          <a:xfrm>
            <a:off x="572289" y="1203389"/>
            <a:ext cx="1125186" cy="11251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1" name="Text Placeholder 11"/>
          <p:cNvSpPr/>
          <p:nvPr>
            <p:ph type="body" sz="quarter" idx="23" hasCustomPrompt="1"/>
          </p:nvPr>
        </p:nvSpPr>
        <p:spPr>
          <a:xfrm>
            <a:off x="571498" y="2811449"/>
            <a:ext cx="2438402" cy="1538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02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03" name="Text Placeholder 11"/>
          <p:cNvSpPr/>
          <p:nvPr>
            <p:ph type="body" sz="quarter" idx="24" hasCustomPrompt="1"/>
          </p:nvPr>
        </p:nvSpPr>
        <p:spPr>
          <a:xfrm>
            <a:off x="3352798" y="2533601"/>
            <a:ext cx="2438402" cy="221600"/>
          </a:xfrm>
          <a:prstGeom prst="rect">
            <a:avLst/>
          </a:prstGeom>
        </p:spPr>
        <p:txBody>
          <a:bodyPr/>
          <a:lstStyle>
            <a:lvl1pPr marL="0" indent="0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Name</a:t>
            </a:r>
          </a:p>
        </p:txBody>
      </p:sp>
      <p:sp>
        <p:nvSpPr>
          <p:cNvPr id="504" name="Text Placeholder 11"/>
          <p:cNvSpPr/>
          <p:nvPr>
            <p:ph type="body" sz="quarter" idx="25" hasCustomPrompt="1"/>
          </p:nvPr>
        </p:nvSpPr>
        <p:spPr>
          <a:xfrm>
            <a:off x="3352800" y="3170365"/>
            <a:ext cx="2438400" cy="12414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bio</a:t>
            </a:r>
          </a:p>
        </p:txBody>
      </p:sp>
      <p:sp>
        <p:nvSpPr>
          <p:cNvPr id="505" name="Picture Placeholder 2"/>
          <p:cNvSpPr/>
          <p:nvPr>
            <p:ph type="pic" sz="quarter" idx="26"/>
          </p:nvPr>
        </p:nvSpPr>
        <p:spPr>
          <a:xfrm>
            <a:off x="3353589" y="1203389"/>
            <a:ext cx="1125186" cy="11251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06" name="Text Placeholder 11"/>
          <p:cNvSpPr/>
          <p:nvPr>
            <p:ph type="body" sz="quarter" idx="27" hasCustomPrompt="1"/>
          </p:nvPr>
        </p:nvSpPr>
        <p:spPr>
          <a:xfrm>
            <a:off x="3352798" y="2811449"/>
            <a:ext cx="2438402" cy="1538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07" name="Text Placeholder 11"/>
          <p:cNvSpPr/>
          <p:nvPr>
            <p:ph type="body" sz="quarter" idx="28" hasCustomPrompt="1"/>
          </p:nvPr>
        </p:nvSpPr>
        <p:spPr>
          <a:xfrm>
            <a:off x="6133310" y="2533601"/>
            <a:ext cx="2438402" cy="221600"/>
          </a:xfrm>
          <a:prstGeom prst="rect">
            <a:avLst/>
          </a:prstGeom>
        </p:spPr>
        <p:txBody>
          <a:bodyPr/>
          <a:lstStyle>
            <a:lvl1pPr marL="0" indent="0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Name</a:t>
            </a:r>
          </a:p>
        </p:txBody>
      </p:sp>
      <p:sp>
        <p:nvSpPr>
          <p:cNvPr id="508" name="Text Placeholder 11"/>
          <p:cNvSpPr/>
          <p:nvPr>
            <p:ph type="body" sz="quarter" idx="29" hasCustomPrompt="1"/>
          </p:nvPr>
        </p:nvSpPr>
        <p:spPr>
          <a:xfrm>
            <a:off x="6133310" y="3170365"/>
            <a:ext cx="2438400" cy="12414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bio</a:t>
            </a:r>
          </a:p>
        </p:txBody>
      </p:sp>
      <p:sp>
        <p:nvSpPr>
          <p:cNvPr id="509" name="Picture Placeholder 2"/>
          <p:cNvSpPr/>
          <p:nvPr>
            <p:ph type="pic" sz="quarter" idx="30"/>
          </p:nvPr>
        </p:nvSpPr>
        <p:spPr>
          <a:xfrm>
            <a:off x="6134100" y="1203389"/>
            <a:ext cx="1125186" cy="11251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0" name="Text Placeholder 11"/>
          <p:cNvSpPr/>
          <p:nvPr>
            <p:ph type="body" sz="quarter" idx="31" hasCustomPrompt="1"/>
          </p:nvPr>
        </p:nvSpPr>
        <p:spPr>
          <a:xfrm>
            <a:off x="6133310" y="2811449"/>
            <a:ext cx="2438402" cy="1538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11" name="Straight Connector 16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3: Four Team Member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19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0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21" name="Picture Placeholder 2"/>
          <p:cNvSpPr/>
          <p:nvPr>
            <p:ph type="pic" sz="quarter" idx="21"/>
          </p:nvPr>
        </p:nvSpPr>
        <p:spPr>
          <a:xfrm>
            <a:off x="572289" y="1200150"/>
            <a:ext cx="1125186" cy="11251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2" name="Body Level One…"/>
          <p:cNvSpPr txBox="1"/>
          <p:nvPr>
            <p:ph type="body" sz="quarter" idx="1" hasCustomPrompt="1"/>
          </p:nvPr>
        </p:nvSpPr>
        <p:spPr>
          <a:xfrm>
            <a:off x="1904999" y="1200150"/>
            <a:ext cx="2438401" cy="2215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600"/>
            </a:lvl1pPr>
            <a:lvl2pPr marL="570971" indent="-220133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2pPr>
            <a:lvl3pPr marL="935037" indent="-254000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3pPr>
            <a:lvl4pPr marL="1301750" indent="-279400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4pPr>
            <a:lvl5pPr marL="1644014" indent="-269239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5pPr>
          </a:lstStyle>
          <a:p>
            <a:pPr/>
            <a:r>
              <a:t>Click to Edit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3" name="Text Placeholder 11"/>
          <p:cNvSpPr/>
          <p:nvPr>
            <p:ph type="body" sz="quarter" idx="22" hasCustomPrompt="1"/>
          </p:nvPr>
        </p:nvSpPr>
        <p:spPr>
          <a:xfrm>
            <a:off x="1905000" y="1765374"/>
            <a:ext cx="2438400" cy="8657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bio</a:t>
            </a:r>
          </a:p>
        </p:txBody>
      </p:sp>
      <p:sp>
        <p:nvSpPr>
          <p:cNvPr id="524" name="Text Placeholder 11"/>
          <p:cNvSpPr/>
          <p:nvPr>
            <p:ph type="body" sz="quarter" idx="23" hasCustomPrompt="1"/>
          </p:nvPr>
        </p:nvSpPr>
        <p:spPr>
          <a:xfrm>
            <a:off x="1904999" y="1477997"/>
            <a:ext cx="2438401" cy="1538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25" name="Picture Placeholder 2"/>
          <p:cNvSpPr/>
          <p:nvPr>
            <p:ph type="pic" sz="quarter" idx="24"/>
          </p:nvPr>
        </p:nvSpPr>
        <p:spPr>
          <a:xfrm>
            <a:off x="571500" y="2971358"/>
            <a:ext cx="1125186" cy="11251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6" name="Text Placeholder 11"/>
          <p:cNvSpPr/>
          <p:nvPr>
            <p:ph type="body" sz="quarter" idx="25" hasCustomPrompt="1"/>
          </p:nvPr>
        </p:nvSpPr>
        <p:spPr>
          <a:xfrm>
            <a:off x="1904209" y="2971358"/>
            <a:ext cx="2438402" cy="221600"/>
          </a:xfrm>
          <a:prstGeom prst="rect">
            <a:avLst/>
          </a:prstGeom>
        </p:spPr>
        <p:txBody>
          <a:bodyPr/>
          <a:lstStyle>
            <a:lvl1pPr marL="0" indent="0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Name</a:t>
            </a:r>
          </a:p>
        </p:txBody>
      </p:sp>
      <p:sp>
        <p:nvSpPr>
          <p:cNvPr id="527" name="Text Placeholder 11"/>
          <p:cNvSpPr/>
          <p:nvPr>
            <p:ph type="body" sz="quarter" idx="26" hasCustomPrompt="1"/>
          </p:nvPr>
        </p:nvSpPr>
        <p:spPr>
          <a:xfrm>
            <a:off x="1904211" y="3536582"/>
            <a:ext cx="2438400" cy="8657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bio</a:t>
            </a:r>
          </a:p>
        </p:txBody>
      </p:sp>
      <p:sp>
        <p:nvSpPr>
          <p:cNvPr id="528" name="Text Placeholder 11"/>
          <p:cNvSpPr/>
          <p:nvPr>
            <p:ph type="body" sz="quarter" idx="27" hasCustomPrompt="1"/>
          </p:nvPr>
        </p:nvSpPr>
        <p:spPr>
          <a:xfrm>
            <a:off x="1904209" y="3249206"/>
            <a:ext cx="2438402" cy="1538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29" name="Picture Placeholder 2"/>
          <p:cNvSpPr/>
          <p:nvPr>
            <p:ph type="pic" sz="quarter" idx="28"/>
          </p:nvPr>
        </p:nvSpPr>
        <p:spPr>
          <a:xfrm>
            <a:off x="4801391" y="1200150"/>
            <a:ext cx="1125186" cy="11251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0" name="Text Placeholder 11"/>
          <p:cNvSpPr/>
          <p:nvPr>
            <p:ph type="body" sz="quarter" idx="29" hasCustomPrompt="1"/>
          </p:nvPr>
        </p:nvSpPr>
        <p:spPr>
          <a:xfrm>
            <a:off x="6134101" y="1201063"/>
            <a:ext cx="2438402" cy="221600"/>
          </a:xfrm>
          <a:prstGeom prst="rect">
            <a:avLst/>
          </a:prstGeom>
        </p:spPr>
        <p:txBody>
          <a:bodyPr/>
          <a:lstStyle>
            <a:lvl1pPr marL="0" indent="0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Name</a:t>
            </a:r>
          </a:p>
        </p:txBody>
      </p:sp>
      <p:sp>
        <p:nvSpPr>
          <p:cNvPr id="531" name="Text Placeholder 11"/>
          <p:cNvSpPr/>
          <p:nvPr>
            <p:ph type="body" sz="quarter" idx="30" hasCustomPrompt="1"/>
          </p:nvPr>
        </p:nvSpPr>
        <p:spPr>
          <a:xfrm>
            <a:off x="6134101" y="1766286"/>
            <a:ext cx="2438400" cy="8657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bio</a:t>
            </a:r>
          </a:p>
        </p:txBody>
      </p:sp>
      <p:sp>
        <p:nvSpPr>
          <p:cNvPr id="532" name="Text Placeholder 11"/>
          <p:cNvSpPr/>
          <p:nvPr>
            <p:ph type="body" sz="quarter" idx="31" hasCustomPrompt="1"/>
          </p:nvPr>
        </p:nvSpPr>
        <p:spPr>
          <a:xfrm>
            <a:off x="6134101" y="1478910"/>
            <a:ext cx="2438402" cy="1538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33" name="Picture Placeholder 2"/>
          <p:cNvSpPr/>
          <p:nvPr>
            <p:ph type="pic" sz="quarter" idx="32"/>
          </p:nvPr>
        </p:nvSpPr>
        <p:spPr>
          <a:xfrm>
            <a:off x="4800601" y="2971358"/>
            <a:ext cx="1125186" cy="11251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4" name="Text Placeholder 11"/>
          <p:cNvSpPr/>
          <p:nvPr>
            <p:ph type="body" sz="quarter" idx="33" hasCustomPrompt="1"/>
          </p:nvPr>
        </p:nvSpPr>
        <p:spPr>
          <a:xfrm>
            <a:off x="6133312" y="2971358"/>
            <a:ext cx="2438402" cy="221600"/>
          </a:xfrm>
          <a:prstGeom prst="rect">
            <a:avLst/>
          </a:prstGeom>
        </p:spPr>
        <p:txBody>
          <a:bodyPr/>
          <a:lstStyle>
            <a:lvl1pPr marL="0" indent="0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Name</a:t>
            </a:r>
          </a:p>
        </p:txBody>
      </p:sp>
      <p:sp>
        <p:nvSpPr>
          <p:cNvPr id="535" name="Text Placeholder 11"/>
          <p:cNvSpPr/>
          <p:nvPr>
            <p:ph type="body" sz="quarter" idx="34" hasCustomPrompt="1"/>
          </p:nvPr>
        </p:nvSpPr>
        <p:spPr>
          <a:xfrm>
            <a:off x="6133312" y="3536582"/>
            <a:ext cx="2438400" cy="8657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80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bio</a:t>
            </a:r>
          </a:p>
        </p:txBody>
      </p:sp>
      <p:sp>
        <p:nvSpPr>
          <p:cNvPr id="536" name="Text Placeholder 11"/>
          <p:cNvSpPr/>
          <p:nvPr>
            <p:ph type="body" sz="quarter" idx="35" hasCustomPrompt="1"/>
          </p:nvPr>
        </p:nvSpPr>
        <p:spPr>
          <a:xfrm>
            <a:off x="6133312" y="3249206"/>
            <a:ext cx="2438402" cy="1538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37" name="Straight Connector 30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07: Image Transition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5151147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CLICK TO EDIT TITLE"/>
          <p:cNvSpPr txBox="1"/>
          <p:nvPr>
            <p:ph type="title" hasCustomPrompt="1"/>
          </p:nvPr>
        </p:nvSpPr>
        <p:spPr>
          <a:xfrm>
            <a:off x="0" y="1935421"/>
            <a:ext cx="9144000" cy="1272658"/>
          </a:xfrm>
          <a:prstGeom prst="rect">
            <a:avLst/>
          </a:prstGeom>
          <a:solidFill>
            <a:schemeClr val="accent1">
              <a:alpha val="85098"/>
            </a:schemeClr>
          </a:solidFill>
        </p:spPr>
        <p:txBody>
          <a:bodyPr lIns="274320" tIns="274320" rIns="274320" bIns="274320"/>
          <a:lstStyle>
            <a:lvl1pPr>
              <a:defRPr sz="4400"/>
            </a:lvl1pPr>
          </a:lstStyle>
          <a:p>
            <a:pPr/>
            <a:r>
              <a:t>CLICK TO EDIT TITLE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Ic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45" name="Body Level One…"/>
          <p:cNvSpPr txBox="1"/>
          <p:nvPr>
            <p:ph type="body" sz="quarter" idx="1" hasCustomPrompt="1"/>
          </p:nvPr>
        </p:nvSpPr>
        <p:spPr>
          <a:xfrm>
            <a:off x="3102431" y="1200149"/>
            <a:ext cx="5470069" cy="2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600"/>
            </a:lvl1pPr>
            <a:lvl2pPr marL="570971" indent="-220133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2pPr>
            <a:lvl3pPr marL="935037" indent="-254000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3pPr>
            <a:lvl4pPr marL="1301750" indent="-279400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4pPr>
            <a:lvl5pPr marL="1644014" indent="-269239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6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7" name="Picture Placeholder 2"/>
          <p:cNvSpPr/>
          <p:nvPr>
            <p:ph type="pic" sz="quarter" idx="21"/>
          </p:nvPr>
        </p:nvSpPr>
        <p:spPr>
          <a:xfrm>
            <a:off x="571498" y="1200149"/>
            <a:ext cx="2057401" cy="2057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48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49" name="Straight Connector 12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Ico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57" name="Picture Placeholder 2"/>
          <p:cNvSpPr/>
          <p:nvPr>
            <p:ph type="pic" sz="quarter" idx="21"/>
          </p:nvPr>
        </p:nvSpPr>
        <p:spPr>
          <a:xfrm>
            <a:off x="4800600" y="1200150"/>
            <a:ext cx="1214641" cy="1214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8" name="Body Level One…"/>
          <p:cNvSpPr txBox="1"/>
          <p:nvPr>
            <p:ph type="body" sz="quarter" idx="1" hasCustomPrompt="1"/>
          </p:nvPr>
        </p:nvSpPr>
        <p:spPr>
          <a:xfrm>
            <a:off x="2019300" y="1200149"/>
            <a:ext cx="2324101" cy="221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600"/>
            </a:lvl1pPr>
            <a:lvl2pPr marL="570971" indent="-220133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2pPr>
            <a:lvl3pPr marL="935037" indent="-254000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3pPr>
            <a:lvl4pPr marL="1301750" indent="-279400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4pPr>
            <a:lvl5pPr marL="1644014" indent="-269239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9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0" name="Picture Placeholder 2"/>
          <p:cNvSpPr/>
          <p:nvPr>
            <p:ph type="pic" sz="quarter" idx="22"/>
          </p:nvPr>
        </p:nvSpPr>
        <p:spPr>
          <a:xfrm>
            <a:off x="571500" y="1200150"/>
            <a:ext cx="1214641" cy="12146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61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62" name="Straight Connector 12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63" name="Text Placeholder 11"/>
          <p:cNvSpPr/>
          <p:nvPr>
            <p:ph type="body" sz="quarter" idx="23" hasCustomPrompt="1"/>
          </p:nvPr>
        </p:nvSpPr>
        <p:spPr>
          <a:xfrm>
            <a:off x="6248400" y="1207863"/>
            <a:ext cx="2324101" cy="221600"/>
          </a:xfrm>
          <a:prstGeom prst="rect">
            <a:avLst/>
          </a:prstGeom>
        </p:spPr>
        <p:txBody>
          <a:bodyPr/>
          <a:lstStyle>
            <a:lvl1pPr marL="0" indent="0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Ico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71" name="Picture Placeholder 2"/>
          <p:cNvSpPr/>
          <p:nvPr>
            <p:ph type="pic" sz="quarter" idx="21"/>
          </p:nvPr>
        </p:nvSpPr>
        <p:spPr>
          <a:xfrm>
            <a:off x="1249652" y="1200150"/>
            <a:ext cx="976377" cy="9763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2" name="Picture Placeholder 2"/>
          <p:cNvSpPr/>
          <p:nvPr>
            <p:ph type="pic" sz="quarter" idx="22"/>
          </p:nvPr>
        </p:nvSpPr>
        <p:spPr>
          <a:xfrm>
            <a:off x="4083417" y="1200150"/>
            <a:ext cx="976377" cy="9763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3" name="Picture Placeholder 2"/>
          <p:cNvSpPr/>
          <p:nvPr>
            <p:ph type="pic" sz="quarter" idx="23"/>
          </p:nvPr>
        </p:nvSpPr>
        <p:spPr>
          <a:xfrm>
            <a:off x="6917181" y="1200150"/>
            <a:ext cx="976377" cy="9763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4" name="Body Level One…"/>
          <p:cNvSpPr txBox="1"/>
          <p:nvPr>
            <p:ph type="body" sz="quarter" idx="1" hasCustomPrompt="1"/>
          </p:nvPr>
        </p:nvSpPr>
        <p:spPr>
          <a:xfrm>
            <a:off x="576259" y="2471752"/>
            <a:ext cx="2324103" cy="2215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600"/>
            </a:lvl1pPr>
            <a:lvl2pPr marL="570971" indent="-220133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2pPr>
            <a:lvl3pPr marL="935037" indent="-254000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3pPr>
            <a:lvl4pPr marL="1301750" indent="-279400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4pPr>
            <a:lvl5pPr marL="1644014" indent="-269239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5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6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77" name="Straight Connector 12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78" name="Text Placeholder 11"/>
          <p:cNvSpPr/>
          <p:nvPr>
            <p:ph type="body" sz="quarter" idx="24" hasCustomPrompt="1"/>
          </p:nvPr>
        </p:nvSpPr>
        <p:spPr>
          <a:xfrm>
            <a:off x="571500" y="2885489"/>
            <a:ext cx="2332686" cy="151506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Text</a:t>
            </a:r>
          </a:p>
        </p:txBody>
      </p:sp>
      <p:sp>
        <p:nvSpPr>
          <p:cNvPr id="579" name="Text Placeholder 11"/>
          <p:cNvSpPr/>
          <p:nvPr>
            <p:ph type="body" sz="quarter" idx="25" hasCustomPrompt="1"/>
          </p:nvPr>
        </p:nvSpPr>
        <p:spPr>
          <a:xfrm>
            <a:off x="3409948" y="2468284"/>
            <a:ext cx="2324103" cy="221600"/>
          </a:xfrm>
          <a:prstGeom prst="rect">
            <a:avLst/>
          </a:prstGeom>
        </p:spPr>
        <p:txBody>
          <a:bodyPr/>
          <a:lstStyle>
            <a:lvl1pPr marL="0" indent="0" algn="ctr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Text</a:t>
            </a:r>
          </a:p>
        </p:txBody>
      </p:sp>
      <p:sp>
        <p:nvSpPr>
          <p:cNvPr id="580" name="Text Placeholder 11"/>
          <p:cNvSpPr/>
          <p:nvPr>
            <p:ph type="body" sz="quarter" idx="26" hasCustomPrompt="1"/>
          </p:nvPr>
        </p:nvSpPr>
        <p:spPr>
          <a:xfrm>
            <a:off x="3405656" y="2882022"/>
            <a:ext cx="2332687" cy="151506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Text</a:t>
            </a:r>
          </a:p>
        </p:txBody>
      </p:sp>
      <p:sp>
        <p:nvSpPr>
          <p:cNvPr id="581" name="Text Placeholder 11"/>
          <p:cNvSpPr/>
          <p:nvPr>
            <p:ph type="body" sz="quarter" idx="27" hasCustomPrompt="1"/>
          </p:nvPr>
        </p:nvSpPr>
        <p:spPr>
          <a:xfrm>
            <a:off x="6252221" y="2468284"/>
            <a:ext cx="2324103" cy="221600"/>
          </a:xfrm>
          <a:prstGeom prst="rect">
            <a:avLst/>
          </a:prstGeom>
        </p:spPr>
        <p:txBody>
          <a:bodyPr/>
          <a:lstStyle>
            <a:lvl1pPr marL="0" indent="0" algn="ctr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Text</a:t>
            </a:r>
          </a:p>
        </p:txBody>
      </p:sp>
      <p:sp>
        <p:nvSpPr>
          <p:cNvPr id="582" name="Text Placeholder 11"/>
          <p:cNvSpPr/>
          <p:nvPr>
            <p:ph type="body" sz="quarter" idx="28" hasCustomPrompt="1"/>
          </p:nvPr>
        </p:nvSpPr>
        <p:spPr>
          <a:xfrm>
            <a:off x="6247929" y="2882022"/>
            <a:ext cx="2332687" cy="151506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ur Ico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90" name="Picture Placeholder 2"/>
          <p:cNvSpPr/>
          <p:nvPr>
            <p:ph type="pic" sz="quarter" idx="21"/>
          </p:nvPr>
        </p:nvSpPr>
        <p:spPr>
          <a:xfrm>
            <a:off x="954751" y="1200150"/>
            <a:ext cx="976376" cy="9763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1" name="Picture Placeholder 2"/>
          <p:cNvSpPr/>
          <p:nvPr>
            <p:ph type="pic" sz="quarter" idx="22"/>
          </p:nvPr>
        </p:nvSpPr>
        <p:spPr>
          <a:xfrm>
            <a:off x="3040527" y="1200150"/>
            <a:ext cx="976377" cy="9763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2" name="Picture Placeholder 2"/>
          <p:cNvSpPr/>
          <p:nvPr>
            <p:ph type="pic" sz="quarter" idx="23"/>
          </p:nvPr>
        </p:nvSpPr>
        <p:spPr>
          <a:xfrm>
            <a:off x="5126304" y="1200150"/>
            <a:ext cx="976377" cy="9763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3" name="Body Level One…"/>
          <p:cNvSpPr txBox="1"/>
          <p:nvPr>
            <p:ph type="body" sz="quarter" idx="1" hasCustomPrompt="1"/>
          </p:nvPr>
        </p:nvSpPr>
        <p:spPr>
          <a:xfrm>
            <a:off x="576259" y="2471752"/>
            <a:ext cx="1736465" cy="2215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600"/>
            </a:lvl1pPr>
            <a:lvl2pPr marL="570971" indent="-220133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2pPr>
            <a:lvl3pPr marL="935037" indent="-254000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3pPr>
            <a:lvl4pPr marL="1301750" indent="-279400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4pPr>
            <a:lvl5pPr marL="1644014" indent="-269239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600"/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94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5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596" name="Straight Connector 12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7" name="Text Placeholder 11"/>
          <p:cNvSpPr/>
          <p:nvPr>
            <p:ph type="body" sz="quarter" idx="24" hasCustomPrompt="1"/>
          </p:nvPr>
        </p:nvSpPr>
        <p:spPr>
          <a:xfrm>
            <a:off x="571500" y="2885489"/>
            <a:ext cx="1742877" cy="151506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Text</a:t>
            </a:r>
          </a:p>
        </p:txBody>
      </p:sp>
      <p:sp>
        <p:nvSpPr>
          <p:cNvPr id="598" name="Text Placeholder 11"/>
          <p:cNvSpPr/>
          <p:nvPr>
            <p:ph type="body" sz="quarter" idx="25" hasCustomPrompt="1"/>
          </p:nvPr>
        </p:nvSpPr>
        <p:spPr>
          <a:xfrm>
            <a:off x="2660483" y="2460950"/>
            <a:ext cx="1736465" cy="221599"/>
          </a:xfrm>
          <a:prstGeom prst="rect">
            <a:avLst/>
          </a:prstGeom>
        </p:spPr>
        <p:txBody>
          <a:bodyPr/>
          <a:lstStyle>
            <a:lvl1pPr marL="0" indent="0" algn="ctr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Text</a:t>
            </a:r>
          </a:p>
        </p:txBody>
      </p:sp>
      <p:sp>
        <p:nvSpPr>
          <p:cNvPr id="599" name="Text Placeholder 11"/>
          <p:cNvSpPr/>
          <p:nvPr>
            <p:ph type="body" sz="quarter" idx="26" hasCustomPrompt="1"/>
          </p:nvPr>
        </p:nvSpPr>
        <p:spPr>
          <a:xfrm>
            <a:off x="2660483" y="2874689"/>
            <a:ext cx="1736465" cy="151506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00" name="Text Placeholder 11"/>
          <p:cNvSpPr/>
          <p:nvPr>
            <p:ph type="body" sz="quarter" idx="27" hasCustomPrompt="1"/>
          </p:nvPr>
        </p:nvSpPr>
        <p:spPr>
          <a:xfrm>
            <a:off x="4746261" y="2460950"/>
            <a:ext cx="1736465" cy="221599"/>
          </a:xfrm>
          <a:prstGeom prst="rect">
            <a:avLst/>
          </a:prstGeom>
        </p:spPr>
        <p:txBody>
          <a:bodyPr/>
          <a:lstStyle>
            <a:lvl1pPr marL="0" indent="0" algn="ctr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Text</a:t>
            </a:r>
          </a:p>
        </p:txBody>
      </p:sp>
      <p:sp>
        <p:nvSpPr>
          <p:cNvPr id="601" name="Text Placeholder 11"/>
          <p:cNvSpPr/>
          <p:nvPr>
            <p:ph type="body" sz="quarter" idx="28" hasCustomPrompt="1"/>
          </p:nvPr>
        </p:nvSpPr>
        <p:spPr>
          <a:xfrm>
            <a:off x="4746261" y="2874689"/>
            <a:ext cx="1736465" cy="151506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02" name="Picture Placeholder 2"/>
          <p:cNvSpPr/>
          <p:nvPr>
            <p:ph type="pic" sz="quarter" idx="29"/>
          </p:nvPr>
        </p:nvSpPr>
        <p:spPr>
          <a:xfrm>
            <a:off x="7216079" y="1210951"/>
            <a:ext cx="976377" cy="9763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03" name="Text Placeholder 11"/>
          <p:cNvSpPr/>
          <p:nvPr>
            <p:ph type="body" sz="quarter" idx="30" hasCustomPrompt="1"/>
          </p:nvPr>
        </p:nvSpPr>
        <p:spPr>
          <a:xfrm>
            <a:off x="6836036" y="2471752"/>
            <a:ext cx="1736465" cy="221599"/>
          </a:xfrm>
          <a:prstGeom prst="rect">
            <a:avLst/>
          </a:prstGeom>
        </p:spPr>
        <p:txBody>
          <a:bodyPr/>
          <a:lstStyle>
            <a:lvl1pPr marL="0" indent="0" algn="ctr" defTabSz="86868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520"/>
            </a:lvl1pPr>
          </a:lstStyle>
          <a:p>
            <a:pPr/>
            <a:r>
              <a:t>Click to Edit Text</a:t>
            </a:r>
          </a:p>
        </p:txBody>
      </p:sp>
      <p:sp>
        <p:nvSpPr>
          <p:cNvPr id="604" name="Text Placeholder 11"/>
          <p:cNvSpPr/>
          <p:nvPr>
            <p:ph type="body" sz="quarter" idx="31" hasCustomPrompt="1"/>
          </p:nvPr>
        </p:nvSpPr>
        <p:spPr>
          <a:xfrm>
            <a:off x="6836036" y="2885489"/>
            <a:ext cx="1736465" cy="151506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ive Ico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12" name="Picture Placeholder 2"/>
          <p:cNvSpPr/>
          <p:nvPr>
            <p:ph type="pic" sz="quarter" idx="21"/>
          </p:nvPr>
        </p:nvSpPr>
        <p:spPr>
          <a:xfrm>
            <a:off x="835144" y="1200150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3" name="Picture Placeholder 2"/>
          <p:cNvSpPr/>
          <p:nvPr>
            <p:ph type="pic" sz="quarter" idx="22"/>
          </p:nvPr>
        </p:nvSpPr>
        <p:spPr>
          <a:xfrm>
            <a:off x="2504064" y="1200150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4" name="Picture Placeholder 2"/>
          <p:cNvSpPr/>
          <p:nvPr>
            <p:ph type="pic" sz="quarter" idx="23"/>
          </p:nvPr>
        </p:nvSpPr>
        <p:spPr>
          <a:xfrm>
            <a:off x="4172984" y="1200150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5" name="Body Level One…"/>
          <p:cNvSpPr txBox="1"/>
          <p:nvPr>
            <p:ph type="body" sz="quarter" idx="1" hasCustomPrompt="1"/>
          </p:nvPr>
        </p:nvSpPr>
        <p:spPr>
          <a:xfrm>
            <a:off x="576260" y="2247363"/>
            <a:ext cx="1320843" cy="1662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200"/>
            </a:lvl1pPr>
            <a:lvl2pPr marL="515937" indent="-165100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200"/>
            </a:lvl2pPr>
            <a:lvl3pPr marL="871537" indent="-190500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200"/>
            </a:lvl3pPr>
            <a:lvl4pPr marL="1231900" indent="-209550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200"/>
            </a:lvl4pPr>
            <a:lvl5pPr marL="1576705" indent="-201930" algn="ctr">
              <a:lnSpc>
                <a:spcPct val="90000"/>
              </a:lnSpc>
              <a:spcBef>
                <a:spcPts val="0"/>
              </a:spcBef>
              <a:buClrTx/>
              <a:buFontTx/>
              <a:defRPr b="1" sz="1200"/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6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7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618" name="Straight Connector 12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Text Placeholder 11"/>
          <p:cNvSpPr/>
          <p:nvPr>
            <p:ph type="body" sz="quarter" idx="24" hasCustomPrompt="1"/>
          </p:nvPr>
        </p:nvSpPr>
        <p:spPr>
          <a:xfrm>
            <a:off x="571500" y="2651226"/>
            <a:ext cx="1325722" cy="17493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20" name="Text Placeholder 11"/>
          <p:cNvSpPr/>
          <p:nvPr>
            <p:ph type="body" sz="quarter" idx="25" hasCustomPrompt="1"/>
          </p:nvPr>
        </p:nvSpPr>
        <p:spPr>
          <a:xfrm>
            <a:off x="2245110" y="2247363"/>
            <a:ext cx="1320842" cy="166200"/>
          </a:xfrm>
          <a:prstGeom prst="rect">
            <a:avLst/>
          </a:prstGeom>
        </p:spPr>
        <p:txBody>
          <a:bodyPr/>
          <a:lstStyle>
            <a:lvl1pPr marL="0" indent="0" algn="ctr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176"/>
            </a:lvl1pPr>
          </a:lstStyle>
          <a:p>
            <a:pPr/>
            <a:r>
              <a:t>Click to Edit Text</a:t>
            </a:r>
          </a:p>
        </p:txBody>
      </p:sp>
      <p:sp>
        <p:nvSpPr>
          <p:cNvPr id="621" name="Text Placeholder 11"/>
          <p:cNvSpPr/>
          <p:nvPr>
            <p:ph type="body" sz="quarter" idx="26" hasCustomPrompt="1"/>
          </p:nvPr>
        </p:nvSpPr>
        <p:spPr>
          <a:xfrm>
            <a:off x="2245199" y="2640426"/>
            <a:ext cx="1320842" cy="17493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22" name="Text Placeholder 11"/>
          <p:cNvSpPr/>
          <p:nvPr>
            <p:ph type="body" sz="quarter" idx="27" hasCustomPrompt="1"/>
          </p:nvPr>
        </p:nvSpPr>
        <p:spPr>
          <a:xfrm>
            <a:off x="3913959" y="2247363"/>
            <a:ext cx="1320843" cy="166200"/>
          </a:xfrm>
          <a:prstGeom prst="rect">
            <a:avLst/>
          </a:prstGeom>
        </p:spPr>
        <p:txBody>
          <a:bodyPr/>
          <a:lstStyle>
            <a:lvl1pPr marL="0" indent="0" algn="ctr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176"/>
            </a:lvl1pPr>
          </a:lstStyle>
          <a:p>
            <a:pPr/>
            <a:r>
              <a:t>Click to Edit Text</a:t>
            </a:r>
          </a:p>
        </p:txBody>
      </p:sp>
      <p:sp>
        <p:nvSpPr>
          <p:cNvPr id="623" name="Text Placeholder 11"/>
          <p:cNvSpPr/>
          <p:nvPr>
            <p:ph type="body" sz="quarter" idx="28" hasCustomPrompt="1"/>
          </p:nvPr>
        </p:nvSpPr>
        <p:spPr>
          <a:xfrm>
            <a:off x="3914018" y="2640426"/>
            <a:ext cx="1320843" cy="17493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24" name="Picture Placeholder 2"/>
          <p:cNvSpPr/>
          <p:nvPr>
            <p:ph type="pic" sz="quarter" idx="29"/>
          </p:nvPr>
        </p:nvSpPr>
        <p:spPr>
          <a:xfrm>
            <a:off x="5841905" y="1210951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5" name="Text Placeholder 11"/>
          <p:cNvSpPr/>
          <p:nvPr>
            <p:ph type="body" sz="quarter" idx="30" hasCustomPrompt="1"/>
          </p:nvPr>
        </p:nvSpPr>
        <p:spPr>
          <a:xfrm>
            <a:off x="5582808" y="2247363"/>
            <a:ext cx="1320842" cy="166200"/>
          </a:xfrm>
          <a:prstGeom prst="rect">
            <a:avLst/>
          </a:prstGeom>
        </p:spPr>
        <p:txBody>
          <a:bodyPr/>
          <a:lstStyle>
            <a:lvl1pPr marL="0" indent="0" algn="ctr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176"/>
            </a:lvl1pPr>
          </a:lstStyle>
          <a:p>
            <a:pPr/>
            <a:r>
              <a:t>Click to Edit Text</a:t>
            </a:r>
          </a:p>
        </p:txBody>
      </p:sp>
      <p:sp>
        <p:nvSpPr>
          <p:cNvPr id="626" name="Text Placeholder 11"/>
          <p:cNvSpPr/>
          <p:nvPr>
            <p:ph type="body" sz="quarter" idx="31" hasCustomPrompt="1"/>
          </p:nvPr>
        </p:nvSpPr>
        <p:spPr>
          <a:xfrm>
            <a:off x="5582839" y="2651226"/>
            <a:ext cx="1320842" cy="17493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27" name="Text Placeholder 11"/>
          <p:cNvSpPr/>
          <p:nvPr>
            <p:ph type="body" sz="quarter" idx="32" hasCustomPrompt="1"/>
          </p:nvPr>
        </p:nvSpPr>
        <p:spPr>
          <a:xfrm>
            <a:off x="7251658" y="2251124"/>
            <a:ext cx="1320842" cy="166200"/>
          </a:xfrm>
          <a:prstGeom prst="rect">
            <a:avLst/>
          </a:prstGeom>
        </p:spPr>
        <p:txBody>
          <a:bodyPr/>
          <a:lstStyle>
            <a:lvl1pPr marL="0" indent="0" algn="ctr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176"/>
            </a:lvl1pPr>
          </a:lstStyle>
          <a:p>
            <a:pPr/>
            <a:r>
              <a:t>Click to Edit Text</a:t>
            </a:r>
          </a:p>
        </p:txBody>
      </p:sp>
      <p:sp>
        <p:nvSpPr>
          <p:cNvPr id="628" name="Text Placeholder 11"/>
          <p:cNvSpPr/>
          <p:nvPr>
            <p:ph type="body" sz="quarter" idx="33" hasCustomPrompt="1"/>
          </p:nvPr>
        </p:nvSpPr>
        <p:spPr>
          <a:xfrm>
            <a:off x="7251658" y="2654988"/>
            <a:ext cx="1320842" cy="17493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29" name="Picture Placeholder 2"/>
          <p:cNvSpPr/>
          <p:nvPr>
            <p:ph type="pic" sz="quarter" idx="34"/>
          </p:nvPr>
        </p:nvSpPr>
        <p:spPr>
          <a:xfrm>
            <a:off x="7510825" y="1210951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ix Ico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37" name="Picture Placeholder 2"/>
          <p:cNvSpPr/>
          <p:nvPr>
            <p:ph type="pic" sz="quarter" idx="21"/>
          </p:nvPr>
        </p:nvSpPr>
        <p:spPr>
          <a:xfrm>
            <a:off x="571896" y="1200150"/>
            <a:ext cx="802508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8" name="Picture Placeholder 2"/>
          <p:cNvSpPr/>
          <p:nvPr>
            <p:ph type="pic" sz="quarter" idx="22"/>
          </p:nvPr>
        </p:nvSpPr>
        <p:spPr>
          <a:xfrm>
            <a:off x="3353027" y="1200150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9" name="Picture Placeholder 2"/>
          <p:cNvSpPr/>
          <p:nvPr>
            <p:ph type="pic" sz="quarter" idx="23"/>
          </p:nvPr>
        </p:nvSpPr>
        <p:spPr>
          <a:xfrm>
            <a:off x="6134151" y="1200150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0" name="Body Level One…"/>
          <p:cNvSpPr txBox="1"/>
          <p:nvPr>
            <p:ph type="body" sz="quarter" idx="1" hasCustomPrompt="1"/>
          </p:nvPr>
        </p:nvSpPr>
        <p:spPr>
          <a:xfrm>
            <a:off x="1546920" y="1200150"/>
            <a:ext cx="1467415" cy="1661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200"/>
            </a:lvl1pPr>
            <a:lvl2pPr marL="515937" indent="-165100">
              <a:lnSpc>
                <a:spcPct val="90000"/>
              </a:lnSpc>
              <a:spcBef>
                <a:spcPts val="0"/>
              </a:spcBef>
              <a:buClrTx/>
              <a:buFontTx/>
              <a:defRPr b="1" sz="1200"/>
            </a:lvl2pPr>
            <a:lvl3pPr marL="871537" indent="-190500">
              <a:lnSpc>
                <a:spcPct val="90000"/>
              </a:lnSpc>
              <a:spcBef>
                <a:spcPts val="0"/>
              </a:spcBef>
              <a:buClrTx/>
              <a:buFontTx/>
              <a:defRPr b="1" sz="1200"/>
            </a:lvl3pPr>
            <a:lvl4pPr marL="1231900" indent="-209550">
              <a:lnSpc>
                <a:spcPct val="90000"/>
              </a:lnSpc>
              <a:spcBef>
                <a:spcPts val="0"/>
              </a:spcBef>
              <a:buClrTx/>
              <a:buFontTx/>
              <a:defRPr b="1" sz="1200"/>
            </a:lvl4pPr>
            <a:lvl5pPr marL="1576705" indent="-201930">
              <a:lnSpc>
                <a:spcPct val="90000"/>
              </a:lnSpc>
              <a:spcBef>
                <a:spcPts val="0"/>
              </a:spcBef>
              <a:buClrTx/>
              <a:buFontTx/>
              <a:defRPr b="1" sz="1200"/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1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42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643" name="Straight Connector 12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4" name="Text Placeholder 11"/>
          <p:cNvSpPr/>
          <p:nvPr>
            <p:ph type="body" sz="quarter" idx="24" hasCustomPrompt="1"/>
          </p:nvPr>
        </p:nvSpPr>
        <p:spPr>
          <a:xfrm>
            <a:off x="1542158" y="1511480"/>
            <a:ext cx="1472177" cy="1154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45" name="Text Placeholder 11"/>
          <p:cNvSpPr/>
          <p:nvPr>
            <p:ph type="body" sz="quarter" idx="25" hasCustomPrompt="1"/>
          </p:nvPr>
        </p:nvSpPr>
        <p:spPr>
          <a:xfrm>
            <a:off x="4321750" y="1200150"/>
            <a:ext cx="1467415" cy="166199"/>
          </a:xfrm>
          <a:prstGeom prst="rect">
            <a:avLst/>
          </a:prstGeom>
        </p:spPr>
        <p:txBody>
          <a:bodyPr/>
          <a:lstStyle>
            <a:lvl1pPr marL="0" indent="0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176"/>
            </a:lvl1pPr>
          </a:lstStyle>
          <a:p>
            <a:pPr/>
            <a:r>
              <a:t>Click to Edit Text</a:t>
            </a:r>
          </a:p>
        </p:txBody>
      </p:sp>
      <p:sp>
        <p:nvSpPr>
          <p:cNvPr id="646" name="Text Placeholder 11"/>
          <p:cNvSpPr/>
          <p:nvPr>
            <p:ph type="body" sz="quarter" idx="26" hasCustomPrompt="1"/>
          </p:nvPr>
        </p:nvSpPr>
        <p:spPr>
          <a:xfrm>
            <a:off x="4316988" y="1511480"/>
            <a:ext cx="1472176" cy="1154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47" name="Text Placeholder 11"/>
          <p:cNvSpPr/>
          <p:nvPr>
            <p:ph type="body" sz="quarter" idx="27" hasCustomPrompt="1"/>
          </p:nvPr>
        </p:nvSpPr>
        <p:spPr>
          <a:xfrm>
            <a:off x="7097531" y="1200150"/>
            <a:ext cx="1467415" cy="166199"/>
          </a:xfrm>
          <a:prstGeom prst="rect">
            <a:avLst/>
          </a:prstGeom>
        </p:spPr>
        <p:txBody>
          <a:bodyPr/>
          <a:lstStyle>
            <a:lvl1pPr marL="0" indent="0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176"/>
            </a:lvl1pPr>
          </a:lstStyle>
          <a:p>
            <a:pPr/>
            <a:r>
              <a:t>Click to Edit Text</a:t>
            </a:r>
          </a:p>
        </p:txBody>
      </p:sp>
      <p:sp>
        <p:nvSpPr>
          <p:cNvPr id="648" name="Text Placeholder 11"/>
          <p:cNvSpPr/>
          <p:nvPr>
            <p:ph type="body" sz="quarter" idx="28" hasCustomPrompt="1"/>
          </p:nvPr>
        </p:nvSpPr>
        <p:spPr>
          <a:xfrm>
            <a:off x="7092770" y="1511480"/>
            <a:ext cx="1472177" cy="1154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49" name="Picture Placeholder 2"/>
          <p:cNvSpPr/>
          <p:nvPr>
            <p:ph type="pic" sz="quarter" idx="29"/>
          </p:nvPr>
        </p:nvSpPr>
        <p:spPr>
          <a:xfrm>
            <a:off x="579449" y="2927493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0" name="Picture Placeholder 2"/>
          <p:cNvSpPr/>
          <p:nvPr>
            <p:ph type="pic" sz="quarter" idx="30"/>
          </p:nvPr>
        </p:nvSpPr>
        <p:spPr>
          <a:xfrm>
            <a:off x="3360580" y="2927493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1" name="Picture Placeholder 2"/>
          <p:cNvSpPr/>
          <p:nvPr>
            <p:ph type="pic" sz="quarter" idx="31"/>
          </p:nvPr>
        </p:nvSpPr>
        <p:spPr>
          <a:xfrm>
            <a:off x="6141704" y="2927493"/>
            <a:ext cx="802509" cy="8025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2" name="Text Placeholder 11"/>
          <p:cNvSpPr/>
          <p:nvPr>
            <p:ph type="body" sz="quarter" idx="32" hasCustomPrompt="1"/>
          </p:nvPr>
        </p:nvSpPr>
        <p:spPr>
          <a:xfrm>
            <a:off x="1554474" y="2927493"/>
            <a:ext cx="1467415" cy="166199"/>
          </a:xfrm>
          <a:prstGeom prst="rect">
            <a:avLst/>
          </a:prstGeom>
        </p:spPr>
        <p:txBody>
          <a:bodyPr/>
          <a:lstStyle>
            <a:lvl1pPr marL="0" indent="0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176"/>
            </a:lvl1pPr>
          </a:lstStyle>
          <a:p>
            <a:pPr/>
            <a:r>
              <a:t>Click to Edit Text</a:t>
            </a:r>
          </a:p>
        </p:txBody>
      </p:sp>
      <p:sp>
        <p:nvSpPr>
          <p:cNvPr id="653" name="Text Placeholder 11"/>
          <p:cNvSpPr/>
          <p:nvPr>
            <p:ph type="body" sz="quarter" idx="33" hasCustomPrompt="1"/>
          </p:nvPr>
        </p:nvSpPr>
        <p:spPr>
          <a:xfrm>
            <a:off x="1549712" y="3238824"/>
            <a:ext cx="1472177" cy="1154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54" name="Text Placeholder 11"/>
          <p:cNvSpPr/>
          <p:nvPr>
            <p:ph type="body" sz="quarter" idx="34" hasCustomPrompt="1"/>
          </p:nvPr>
        </p:nvSpPr>
        <p:spPr>
          <a:xfrm>
            <a:off x="4329303" y="2927493"/>
            <a:ext cx="1467415" cy="166199"/>
          </a:xfrm>
          <a:prstGeom prst="rect">
            <a:avLst/>
          </a:prstGeom>
        </p:spPr>
        <p:txBody>
          <a:bodyPr/>
          <a:lstStyle>
            <a:lvl1pPr marL="0" indent="0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176"/>
            </a:lvl1pPr>
          </a:lstStyle>
          <a:p>
            <a:pPr/>
            <a:r>
              <a:t>Click to Edit Text</a:t>
            </a:r>
          </a:p>
        </p:txBody>
      </p:sp>
      <p:sp>
        <p:nvSpPr>
          <p:cNvPr id="655" name="Text Placeholder 11"/>
          <p:cNvSpPr/>
          <p:nvPr>
            <p:ph type="body" sz="quarter" idx="35" hasCustomPrompt="1"/>
          </p:nvPr>
        </p:nvSpPr>
        <p:spPr>
          <a:xfrm>
            <a:off x="4324543" y="3238824"/>
            <a:ext cx="1472176" cy="1154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  <p:sp>
        <p:nvSpPr>
          <p:cNvPr id="656" name="Text Placeholder 11"/>
          <p:cNvSpPr/>
          <p:nvPr>
            <p:ph type="body" sz="quarter" idx="36" hasCustomPrompt="1"/>
          </p:nvPr>
        </p:nvSpPr>
        <p:spPr>
          <a:xfrm>
            <a:off x="7105085" y="2927493"/>
            <a:ext cx="1467415" cy="166199"/>
          </a:xfrm>
          <a:prstGeom prst="rect">
            <a:avLst/>
          </a:prstGeom>
        </p:spPr>
        <p:txBody>
          <a:bodyPr/>
          <a:lstStyle>
            <a:lvl1pPr marL="0" indent="0" defTabSz="896111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b="1" sz="1176"/>
            </a:lvl1pPr>
          </a:lstStyle>
          <a:p>
            <a:pPr/>
            <a:r>
              <a:t>Click to Edit Text</a:t>
            </a:r>
          </a:p>
        </p:txBody>
      </p:sp>
      <p:sp>
        <p:nvSpPr>
          <p:cNvPr id="657" name="Text Placeholder 11"/>
          <p:cNvSpPr/>
          <p:nvPr>
            <p:ph type="body" sz="quarter" idx="37" hasCustomPrompt="1"/>
          </p:nvPr>
        </p:nvSpPr>
        <p:spPr>
          <a:xfrm>
            <a:off x="7100324" y="3238824"/>
            <a:ext cx="1472176" cy="1154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000"/>
            </a:lvl1pPr>
          </a:lstStyle>
          <a:p>
            <a:pPr/>
            <a:r>
              <a:t>Click to Edit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WO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65" name="Picture Placeholder 2"/>
          <p:cNvSpPr/>
          <p:nvPr>
            <p:ph type="pic" sz="quarter" idx="21"/>
          </p:nvPr>
        </p:nvSpPr>
        <p:spPr>
          <a:xfrm>
            <a:off x="4800600" y="1200150"/>
            <a:ext cx="1046285" cy="104628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6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7" name="Picture Placeholder 2"/>
          <p:cNvSpPr/>
          <p:nvPr>
            <p:ph type="pic" sz="quarter" idx="22"/>
          </p:nvPr>
        </p:nvSpPr>
        <p:spPr>
          <a:xfrm>
            <a:off x="571500" y="1200150"/>
            <a:ext cx="1046285" cy="104628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8" name="Click to Edit Tit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669" name="Straight Connector 12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0" name="Body Level One…"/>
          <p:cNvSpPr txBox="1"/>
          <p:nvPr>
            <p:ph type="body" sz="quarter" idx="1"/>
          </p:nvPr>
        </p:nvSpPr>
        <p:spPr>
          <a:xfrm>
            <a:off x="1828800" y="1557318"/>
            <a:ext cx="2514601" cy="1115890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100"/>
            </a:lvl1pPr>
            <a:lvl2pPr marL="532447" indent="-181609">
              <a:spcBef>
                <a:spcPts val="300"/>
              </a:spcBef>
              <a:defRPr sz="1100"/>
            </a:lvl2pPr>
            <a:lvl3pPr marL="873125" indent="-192087">
              <a:spcBef>
                <a:spcPts val="300"/>
              </a:spcBef>
              <a:defRPr sz="1100"/>
            </a:lvl3pPr>
            <a:lvl4pPr marL="1235780" indent="-213430">
              <a:spcBef>
                <a:spcPts val="300"/>
              </a:spcBef>
              <a:defRPr sz="1100"/>
            </a:lvl4pPr>
            <a:lvl5pPr marL="1606153" indent="-231378">
              <a:spcBef>
                <a:spcPts val="300"/>
              </a:spcBef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1" name="Picture Placeholder 2"/>
          <p:cNvSpPr/>
          <p:nvPr>
            <p:ph type="pic" sz="quarter" idx="23"/>
          </p:nvPr>
        </p:nvSpPr>
        <p:spPr>
          <a:xfrm>
            <a:off x="4800600" y="2919777"/>
            <a:ext cx="1046285" cy="10462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2" name="Picture Placeholder 2"/>
          <p:cNvSpPr/>
          <p:nvPr>
            <p:ph type="pic" sz="quarter" idx="24"/>
          </p:nvPr>
        </p:nvSpPr>
        <p:spPr>
          <a:xfrm>
            <a:off x="571500" y="2919777"/>
            <a:ext cx="1046285" cy="10462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3" name="TextBox 1"/>
          <p:cNvSpPr txBox="1"/>
          <p:nvPr/>
        </p:nvSpPr>
        <p:spPr>
          <a:xfrm>
            <a:off x="1828800" y="1172692"/>
            <a:ext cx="126583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600"/>
            </a:lvl1pPr>
          </a:lstStyle>
          <a:p>
            <a:pPr/>
            <a:r>
              <a:t>STRENGTHS</a:t>
            </a:r>
          </a:p>
        </p:txBody>
      </p:sp>
      <p:sp>
        <p:nvSpPr>
          <p:cNvPr id="674" name="TextBox 23"/>
          <p:cNvSpPr txBox="1"/>
          <p:nvPr/>
        </p:nvSpPr>
        <p:spPr>
          <a:xfrm>
            <a:off x="1828800" y="2880011"/>
            <a:ext cx="1672333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600"/>
            </a:lvl1pPr>
          </a:lstStyle>
          <a:p>
            <a:pPr/>
            <a:r>
              <a:t>OPPORTUNITIES</a:t>
            </a:r>
          </a:p>
        </p:txBody>
      </p:sp>
      <p:sp>
        <p:nvSpPr>
          <p:cNvPr id="675" name="TextBox 24"/>
          <p:cNvSpPr txBox="1"/>
          <p:nvPr/>
        </p:nvSpPr>
        <p:spPr>
          <a:xfrm>
            <a:off x="6053637" y="1172692"/>
            <a:ext cx="1457921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600"/>
            </a:lvl1pPr>
          </a:lstStyle>
          <a:p>
            <a:pPr/>
            <a:r>
              <a:t>WEAKNESSES</a:t>
            </a:r>
          </a:p>
        </p:txBody>
      </p:sp>
      <p:sp>
        <p:nvSpPr>
          <p:cNvPr id="676" name="TextBox 25"/>
          <p:cNvSpPr txBox="1"/>
          <p:nvPr/>
        </p:nvSpPr>
        <p:spPr>
          <a:xfrm>
            <a:off x="6053637" y="2880011"/>
            <a:ext cx="95716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600"/>
            </a:lvl1pPr>
          </a:lstStyle>
          <a:p>
            <a:pPr/>
            <a:r>
              <a:t>THREATS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4: 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84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5" name="Click to Edit Title"/>
          <p:cNvSpPr txBox="1"/>
          <p:nvPr>
            <p:ph type="title" hasCustomPrompt="1"/>
          </p:nvPr>
        </p:nvSpPr>
        <p:spPr>
          <a:xfrm>
            <a:off x="1028700" y="1210810"/>
            <a:ext cx="7086601" cy="207454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2800">
                <a:solidFill>
                  <a:srgbClr val="444444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686" name="Freeform 6"/>
          <p:cNvSpPr/>
          <p:nvPr/>
        </p:nvSpPr>
        <p:spPr>
          <a:xfrm>
            <a:off x="662469" y="502417"/>
            <a:ext cx="732462" cy="595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15" y="0"/>
                </a:moveTo>
                <a:lnTo>
                  <a:pt x="19660" y="1548"/>
                </a:lnTo>
                <a:lnTo>
                  <a:pt x="19123" y="1848"/>
                </a:lnTo>
                <a:lnTo>
                  <a:pt x="18613" y="2195"/>
                </a:lnTo>
                <a:lnTo>
                  <a:pt x="18115" y="2575"/>
                </a:lnTo>
                <a:lnTo>
                  <a:pt x="17638" y="3002"/>
                </a:lnTo>
                <a:lnTo>
                  <a:pt x="17177" y="3462"/>
                </a:lnTo>
                <a:lnTo>
                  <a:pt x="16743" y="3962"/>
                </a:lnTo>
                <a:lnTo>
                  <a:pt x="16321" y="4509"/>
                </a:lnTo>
                <a:lnTo>
                  <a:pt x="15914" y="5090"/>
                </a:lnTo>
                <a:lnTo>
                  <a:pt x="15551" y="5690"/>
                </a:lnTo>
                <a:lnTo>
                  <a:pt x="15237" y="6297"/>
                </a:lnTo>
                <a:lnTo>
                  <a:pt x="14966" y="6904"/>
                </a:lnTo>
                <a:lnTo>
                  <a:pt x="14743" y="7511"/>
                </a:lnTo>
                <a:lnTo>
                  <a:pt x="14575" y="8118"/>
                </a:lnTo>
                <a:lnTo>
                  <a:pt x="14451" y="8732"/>
                </a:lnTo>
                <a:lnTo>
                  <a:pt x="14380" y="9352"/>
                </a:lnTo>
                <a:lnTo>
                  <a:pt x="14353" y="9966"/>
                </a:lnTo>
                <a:lnTo>
                  <a:pt x="14364" y="10373"/>
                </a:lnTo>
                <a:lnTo>
                  <a:pt x="14386" y="10753"/>
                </a:lnTo>
                <a:lnTo>
                  <a:pt x="14429" y="11114"/>
                </a:lnTo>
                <a:lnTo>
                  <a:pt x="14483" y="11454"/>
                </a:lnTo>
                <a:lnTo>
                  <a:pt x="14559" y="11767"/>
                </a:lnTo>
                <a:lnTo>
                  <a:pt x="14900" y="11460"/>
                </a:lnTo>
                <a:lnTo>
                  <a:pt x="15253" y="11214"/>
                </a:lnTo>
                <a:lnTo>
                  <a:pt x="15616" y="11000"/>
                </a:lnTo>
                <a:lnTo>
                  <a:pt x="15990" y="10840"/>
                </a:lnTo>
                <a:lnTo>
                  <a:pt x="16359" y="10727"/>
                </a:lnTo>
                <a:lnTo>
                  <a:pt x="16749" y="10653"/>
                </a:lnTo>
                <a:lnTo>
                  <a:pt x="17144" y="10633"/>
                </a:lnTo>
                <a:lnTo>
                  <a:pt x="17562" y="10653"/>
                </a:lnTo>
                <a:lnTo>
                  <a:pt x="17958" y="10707"/>
                </a:lnTo>
                <a:lnTo>
                  <a:pt x="18342" y="10800"/>
                </a:lnTo>
                <a:lnTo>
                  <a:pt x="18711" y="10933"/>
                </a:lnTo>
                <a:lnTo>
                  <a:pt x="19063" y="11094"/>
                </a:lnTo>
                <a:lnTo>
                  <a:pt x="19405" y="11294"/>
                </a:lnTo>
                <a:lnTo>
                  <a:pt x="19725" y="11534"/>
                </a:lnTo>
                <a:lnTo>
                  <a:pt x="20034" y="11807"/>
                </a:lnTo>
                <a:lnTo>
                  <a:pt x="20321" y="12121"/>
                </a:lnTo>
                <a:lnTo>
                  <a:pt x="20592" y="12461"/>
                </a:lnTo>
                <a:lnTo>
                  <a:pt x="20825" y="12835"/>
                </a:lnTo>
                <a:lnTo>
                  <a:pt x="21036" y="13228"/>
                </a:lnTo>
                <a:lnTo>
                  <a:pt x="21204" y="13648"/>
                </a:lnTo>
                <a:lnTo>
                  <a:pt x="21351" y="14089"/>
                </a:lnTo>
                <a:lnTo>
                  <a:pt x="21454" y="14556"/>
                </a:lnTo>
                <a:lnTo>
                  <a:pt x="21535" y="15056"/>
                </a:lnTo>
                <a:lnTo>
                  <a:pt x="21584" y="15570"/>
                </a:lnTo>
                <a:lnTo>
                  <a:pt x="21600" y="16123"/>
                </a:lnTo>
                <a:lnTo>
                  <a:pt x="21584" y="16630"/>
                </a:lnTo>
                <a:lnTo>
                  <a:pt x="21535" y="17117"/>
                </a:lnTo>
                <a:lnTo>
                  <a:pt x="21454" y="17598"/>
                </a:lnTo>
                <a:lnTo>
                  <a:pt x="21345" y="18044"/>
                </a:lnTo>
                <a:lnTo>
                  <a:pt x="21199" y="18478"/>
                </a:lnTo>
                <a:lnTo>
                  <a:pt x="21020" y="18898"/>
                </a:lnTo>
                <a:lnTo>
                  <a:pt x="20819" y="19292"/>
                </a:lnTo>
                <a:lnTo>
                  <a:pt x="20576" y="19672"/>
                </a:lnTo>
                <a:lnTo>
                  <a:pt x="20310" y="20039"/>
                </a:lnTo>
                <a:lnTo>
                  <a:pt x="20012" y="20366"/>
                </a:lnTo>
                <a:lnTo>
                  <a:pt x="19708" y="20659"/>
                </a:lnTo>
                <a:lnTo>
                  <a:pt x="19378" y="20906"/>
                </a:lnTo>
                <a:lnTo>
                  <a:pt x="19047" y="21120"/>
                </a:lnTo>
                <a:lnTo>
                  <a:pt x="18689" y="21293"/>
                </a:lnTo>
                <a:lnTo>
                  <a:pt x="18326" y="21433"/>
                </a:lnTo>
                <a:lnTo>
                  <a:pt x="17947" y="21527"/>
                </a:lnTo>
                <a:lnTo>
                  <a:pt x="17551" y="21587"/>
                </a:lnTo>
                <a:lnTo>
                  <a:pt x="17144" y="21600"/>
                </a:lnTo>
                <a:lnTo>
                  <a:pt x="16700" y="21587"/>
                </a:lnTo>
                <a:lnTo>
                  <a:pt x="16283" y="21527"/>
                </a:lnTo>
                <a:lnTo>
                  <a:pt x="15876" y="21433"/>
                </a:lnTo>
                <a:lnTo>
                  <a:pt x="15491" y="21300"/>
                </a:lnTo>
                <a:lnTo>
                  <a:pt x="15123" y="21133"/>
                </a:lnTo>
                <a:lnTo>
                  <a:pt x="14770" y="20926"/>
                </a:lnTo>
                <a:lnTo>
                  <a:pt x="14434" y="20679"/>
                </a:lnTo>
                <a:lnTo>
                  <a:pt x="14120" y="20393"/>
                </a:lnTo>
                <a:lnTo>
                  <a:pt x="13822" y="20079"/>
                </a:lnTo>
                <a:lnTo>
                  <a:pt x="13540" y="19712"/>
                </a:lnTo>
                <a:lnTo>
                  <a:pt x="13280" y="19319"/>
                </a:lnTo>
                <a:lnTo>
                  <a:pt x="13030" y="18885"/>
                </a:lnTo>
                <a:lnTo>
                  <a:pt x="12781" y="18371"/>
                </a:lnTo>
                <a:lnTo>
                  <a:pt x="12559" y="17818"/>
                </a:lnTo>
                <a:lnTo>
                  <a:pt x="12369" y="17251"/>
                </a:lnTo>
                <a:lnTo>
                  <a:pt x="12201" y="16650"/>
                </a:lnTo>
                <a:lnTo>
                  <a:pt x="12071" y="16023"/>
                </a:lnTo>
                <a:lnTo>
                  <a:pt x="11968" y="15363"/>
                </a:lnTo>
                <a:lnTo>
                  <a:pt x="11898" y="14676"/>
                </a:lnTo>
                <a:lnTo>
                  <a:pt x="11849" y="13969"/>
                </a:lnTo>
                <a:lnTo>
                  <a:pt x="11838" y="13228"/>
                </a:lnTo>
                <a:lnTo>
                  <a:pt x="11854" y="12374"/>
                </a:lnTo>
                <a:lnTo>
                  <a:pt x="11908" y="11540"/>
                </a:lnTo>
                <a:lnTo>
                  <a:pt x="12001" y="10720"/>
                </a:lnTo>
                <a:lnTo>
                  <a:pt x="12125" y="9926"/>
                </a:lnTo>
                <a:lnTo>
                  <a:pt x="12282" y="9139"/>
                </a:lnTo>
                <a:lnTo>
                  <a:pt x="12478" y="8379"/>
                </a:lnTo>
                <a:lnTo>
                  <a:pt x="12716" y="7631"/>
                </a:lnTo>
                <a:lnTo>
                  <a:pt x="12982" y="6911"/>
                </a:lnTo>
                <a:lnTo>
                  <a:pt x="13285" y="6197"/>
                </a:lnTo>
                <a:lnTo>
                  <a:pt x="13627" y="5510"/>
                </a:lnTo>
                <a:lnTo>
                  <a:pt x="13963" y="4896"/>
                </a:lnTo>
                <a:lnTo>
                  <a:pt x="14331" y="4309"/>
                </a:lnTo>
                <a:lnTo>
                  <a:pt x="14732" y="3742"/>
                </a:lnTo>
                <a:lnTo>
                  <a:pt x="15161" y="3202"/>
                </a:lnTo>
                <a:lnTo>
                  <a:pt x="15621" y="2675"/>
                </a:lnTo>
                <a:lnTo>
                  <a:pt x="16115" y="2181"/>
                </a:lnTo>
                <a:lnTo>
                  <a:pt x="16630" y="1694"/>
                </a:lnTo>
                <a:lnTo>
                  <a:pt x="17188" y="1234"/>
                </a:lnTo>
                <a:lnTo>
                  <a:pt x="17762" y="800"/>
                </a:lnTo>
                <a:lnTo>
                  <a:pt x="18369" y="387"/>
                </a:lnTo>
                <a:lnTo>
                  <a:pt x="19015" y="0"/>
                </a:lnTo>
                <a:close/>
                <a:moveTo>
                  <a:pt x="7177" y="0"/>
                </a:moveTo>
                <a:lnTo>
                  <a:pt x="7822" y="1548"/>
                </a:lnTo>
                <a:lnTo>
                  <a:pt x="7285" y="1848"/>
                </a:lnTo>
                <a:lnTo>
                  <a:pt x="6775" y="2195"/>
                </a:lnTo>
                <a:lnTo>
                  <a:pt x="6277" y="2575"/>
                </a:lnTo>
                <a:lnTo>
                  <a:pt x="5800" y="3002"/>
                </a:lnTo>
                <a:lnTo>
                  <a:pt x="5344" y="3462"/>
                </a:lnTo>
                <a:lnTo>
                  <a:pt x="4905" y="3962"/>
                </a:lnTo>
                <a:lnTo>
                  <a:pt x="4483" y="4509"/>
                </a:lnTo>
                <a:lnTo>
                  <a:pt x="4082" y="5090"/>
                </a:lnTo>
                <a:lnTo>
                  <a:pt x="3713" y="5690"/>
                </a:lnTo>
                <a:lnTo>
                  <a:pt x="3399" y="6297"/>
                </a:lnTo>
                <a:lnTo>
                  <a:pt x="3128" y="6904"/>
                </a:lnTo>
                <a:lnTo>
                  <a:pt x="2905" y="7511"/>
                </a:lnTo>
                <a:lnTo>
                  <a:pt x="2737" y="8118"/>
                </a:lnTo>
                <a:lnTo>
                  <a:pt x="2613" y="8732"/>
                </a:lnTo>
                <a:lnTo>
                  <a:pt x="2542" y="9352"/>
                </a:lnTo>
                <a:lnTo>
                  <a:pt x="2515" y="9966"/>
                </a:lnTo>
                <a:lnTo>
                  <a:pt x="2526" y="10373"/>
                </a:lnTo>
                <a:lnTo>
                  <a:pt x="2548" y="10753"/>
                </a:lnTo>
                <a:lnTo>
                  <a:pt x="2591" y="11114"/>
                </a:lnTo>
                <a:lnTo>
                  <a:pt x="2645" y="11454"/>
                </a:lnTo>
                <a:lnTo>
                  <a:pt x="2721" y="11767"/>
                </a:lnTo>
                <a:lnTo>
                  <a:pt x="3057" y="11460"/>
                </a:lnTo>
                <a:lnTo>
                  <a:pt x="3404" y="11214"/>
                </a:lnTo>
                <a:lnTo>
                  <a:pt x="3767" y="11000"/>
                </a:lnTo>
                <a:lnTo>
                  <a:pt x="4130" y="10840"/>
                </a:lnTo>
                <a:lnTo>
                  <a:pt x="4510" y="10727"/>
                </a:lnTo>
                <a:lnTo>
                  <a:pt x="4905" y="10653"/>
                </a:lnTo>
                <a:lnTo>
                  <a:pt x="5301" y="10633"/>
                </a:lnTo>
                <a:lnTo>
                  <a:pt x="5713" y="10653"/>
                </a:lnTo>
                <a:lnTo>
                  <a:pt x="6109" y="10707"/>
                </a:lnTo>
                <a:lnTo>
                  <a:pt x="6488" y="10800"/>
                </a:lnTo>
                <a:lnTo>
                  <a:pt x="6857" y="10933"/>
                </a:lnTo>
                <a:lnTo>
                  <a:pt x="7209" y="11094"/>
                </a:lnTo>
                <a:lnTo>
                  <a:pt x="7540" y="11294"/>
                </a:lnTo>
                <a:lnTo>
                  <a:pt x="7870" y="11534"/>
                </a:lnTo>
                <a:lnTo>
                  <a:pt x="8179" y="11807"/>
                </a:lnTo>
                <a:lnTo>
                  <a:pt x="8472" y="12121"/>
                </a:lnTo>
                <a:lnTo>
                  <a:pt x="8716" y="12428"/>
                </a:lnTo>
                <a:lnTo>
                  <a:pt x="8938" y="12761"/>
                </a:lnTo>
                <a:lnTo>
                  <a:pt x="9128" y="13108"/>
                </a:lnTo>
                <a:lnTo>
                  <a:pt x="9296" y="13475"/>
                </a:lnTo>
                <a:lnTo>
                  <a:pt x="9442" y="13862"/>
                </a:lnTo>
                <a:lnTo>
                  <a:pt x="9551" y="14275"/>
                </a:lnTo>
                <a:lnTo>
                  <a:pt x="9643" y="14702"/>
                </a:lnTo>
                <a:lnTo>
                  <a:pt x="9708" y="15156"/>
                </a:lnTo>
                <a:lnTo>
                  <a:pt x="9751" y="15630"/>
                </a:lnTo>
                <a:lnTo>
                  <a:pt x="9762" y="16123"/>
                </a:lnTo>
                <a:lnTo>
                  <a:pt x="9740" y="16630"/>
                </a:lnTo>
                <a:lnTo>
                  <a:pt x="9697" y="17117"/>
                </a:lnTo>
                <a:lnTo>
                  <a:pt x="9610" y="17598"/>
                </a:lnTo>
                <a:lnTo>
                  <a:pt x="9491" y="18051"/>
                </a:lnTo>
                <a:lnTo>
                  <a:pt x="9334" y="18498"/>
                </a:lnTo>
                <a:lnTo>
                  <a:pt x="9155" y="18925"/>
                </a:lnTo>
                <a:lnTo>
                  <a:pt x="8938" y="19325"/>
                </a:lnTo>
                <a:lnTo>
                  <a:pt x="8694" y="19699"/>
                </a:lnTo>
                <a:lnTo>
                  <a:pt x="8434" y="20046"/>
                </a:lnTo>
                <a:lnTo>
                  <a:pt x="8152" y="20359"/>
                </a:lnTo>
                <a:lnTo>
                  <a:pt x="7843" y="20639"/>
                </a:lnTo>
                <a:lnTo>
                  <a:pt x="7518" y="20893"/>
                </a:lnTo>
                <a:lnTo>
                  <a:pt x="7177" y="21106"/>
                </a:lnTo>
                <a:lnTo>
                  <a:pt x="6813" y="21286"/>
                </a:lnTo>
                <a:lnTo>
                  <a:pt x="6456" y="21420"/>
                </a:lnTo>
                <a:lnTo>
                  <a:pt x="6082" y="21527"/>
                </a:lnTo>
                <a:lnTo>
                  <a:pt x="5697" y="21587"/>
                </a:lnTo>
                <a:lnTo>
                  <a:pt x="5301" y="21600"/>
                </a:lnTo>
                <a:lnTo>
                  <a:pt x="4862" y="21587"/>
                </a:lnTo>
                <a:lnTo>
                  <a:pt x="4445" y="21527"/>
                </a:lnTo>
                <a:lnTo>
                  <a:pt x="4038" y="21433"/>
                </a:lnTo>
                <a:lnTo>
                  <a:pt x="3653" y="21300"/>
                </a:lnTo>
                <a:lnTo>
                  <a:pt x="3285" y="21133"/>
                </a:lnTo>
                <a:lnTo>
                  <a:pt x="2932" y="20926"/>
                </a:lnTo>
                <a:lnTo>
                  <a:pt x="2602" y="20679"/>
                </a:lnTo>
                <a:lnTo>
                  <a:pt x="2287" y="20393"/>
                </a:lnTo>
                <a:lnTo>
                  <a:pt x="1984" y="20079"/>
                </a:lnTo>
                <a:lnTo>
                  <a:pt x="1702" y="19712"/>
                </a:lnTo>
                <a:lnTo>
                  <a:pt x="1442" y="19319"/>
                </a:lnTo>
                <a:lnTo>
                  <a:pt x="1192" y="18885"/>
                </a:lnTo>
                <a:lnTo>
                  <a:pt x="943" y="18371"/>
                </a:lnTo>
                <a:lnTo>
                  <a:pt x="721" y="17818"/>
                </a:lnTo>
                <a:lnTo>
                  <a:pt x="531" y="17251"/>
                </a:lnTo>
                <a:lnTo>
                  <a:pt x="369" y="16650"/>
                </a:lnTo>
                <a:lnTo>
                  <a:pt x="233" y="16023"/>
                </a:lnTo>
                <a:lnTo>
                  <a:pt x="130" y="15363"/>
                </a:lnTo>
                <a:lnTo>
                  <a:pt x="60" y="14676"/>
                </a:lnTo>
                <a:lnTo>
                  <a:pt x="11" y="13969"/>
                </a:lnTo>
                <a:lnTo>
                  <a:pt x="0" y="13228"/>
                </a:lnTo>
                <a:lnTo>
                  <a:pt x="22" y="12374"/>
                </a:lnTo>
                <a:lnTo>
                  <a:pt x="70" y="11540"/>
                </a:lnTo>
                <a:lnTo>
                  <a:pt x="163" y="10720"/>
                </a:lnTo>
                <a:lnTo>
                  <a:pt x="287" y="9926"/>
                </a:lnTo>
                <a:lnTo>
                  <a:pt x="444" y="9139"/>
                </a:lnTo>
                <a:lnTo>
                  <a:pt x="640" y="8379"/>
                </a:lnTo>
                <a:lnTo>
                  <a:pt x="878" y="7631"/>
                </a:lnTo>
                <a:lnTo>
                  <a:pt x="1144" y="6911"/>
                </a:lnTo>
                <a:lnTo>
                  <a:pt x="1447" y="6197"/>
                </a:lnTo>
                <a:lnTo>
                  <a:pt x="1789" y="5510"/>
                </a:lnTo>
                <a:lnTo>
                  <a:pt x="2130" y="4896"/>
                </a:lnTo>
                <a:lnTo>
                  <a:pt x="2493" y="4309"/>
                </a:lnTo>
                <a:lnTo>
                  <a:pt x="2894" y="3742"/>
                </a:lnTo>
                <a:lnTo>
                  <a:pt x="3328" y="3202"/>
                </a:lnTo>
                <a:lnTo>
                  <a:pt x="3783" y="2675"/>
                </a:lnTo>
                <a:lnTo>
                  <a:pt x="4277" y="2181"/>
                </a:lnTo>
                <a:lnTo>
                  <a:pt x="4792" y="1694"/>
                </a:lnTo>
                <a:lnTo>
                  <a:pt x="5350" y="1234"/>
                </a:lnTo>
                <a:lnTo>
                  <a:pt x="5924" y="800"/>
                </a:lnTo>
                <a:lnTo>
                  <a:pt x="6531" y="387"/>
                </a:lnTo>
                <a:lnTo>
                  <a:pt x="7177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87" name="Body Level One…"/>
          <p:cNvSpPr txBox="1"/>
          <p:nvPr>
            <p:ph type="body" sz="quarter" idx="1" hasCustomPrompt="1"/>
          </p:nvPr>
        </p:nvSpPr>
        <p:spPr>
          <a:xfrm>
            <a:off x="1020135" y="3285351"/>
            <a:ext cx="7095165" cy="2770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pc="100" sz="1800">
                <a:solidFill>
                  <a:schemeClr val="accent1"/>
                </a:solidFill>
              </a:defRPr>
            </a:lvl1pPr>
            <a:lvl2pPr marL="598487" indent="-247650" algn="ctr">
              <a:spcBef>
                <a:spcPts val="0"/>
              </a:spcBef>
              <a:buClrTx/>
              <a:buFontTx/>
              <a:defRPr spc="100" sz="1800">
                <a:solidFill>
                  <a:schemeClr val="accent1"/>
                </a:solidFill>
              </a:defRPr>
            </a:lvl2pPr>
            <a:lvl3pPr marL="966787" indent="-285750" algn="ctr">
              <a:spcBef>
                <a:spcPts val="0"/>
              </a:spcBef>
              <a:buClrTx/>
              <a:buFontTx/>
              <a:defRPr spc="100" sz="1800">
                <a:solidFill>
                  <a:schemeClr val="accent1"/>
                </a:solidFill>
              </a:defRPr>
            </a:lvl3pPr>
            <a:lvl4pPr marL="1336675" indent="-314325" algn="ctr">
              <a:spcBef>
                <a:spcPts val="0"/>
              </a:spcBef>
              <a:buClrTx/>
              <a:buFontTx/>
              <a:defRPr spc="100" sz="1800">
                <a:solidFill>
                  <a:schemeClr val="accent1"/>
                </a:solidFill>
              </a:defRPr>
            </a:lvl4pPr>
            <a:lvl5pPr marL="1677670" indent="-302895" algn="ctr">
              <a:spcBef>
                <a:spcPts val="0"/>
              </a:spcBef>
              <a:buClrTx/>
              <a:buFontTx/>
              <a:defRPr spc="100" sz="1800">
                <a:solidFill>
                  <a:schemeClr val="accent1"/>
                </a:solidFill>
              </a:defRPr>
            </a:lvl5pPr>
          </a:lstStyle>
          <a:p>
            <a:pPr/>
            <a:r>
              <a:t>CLICK TO EDIT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8" name="Freeform 6"/>
          <p:cNvSpPr/>
          <p:nvPr/>
        </p:nvSpPr>
        <p:spPr>
          <a:xfrm rot="10800000">
            <a:off x="7749068" y="3661088"/>
            <a:ext cx="732463" cy="595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15" y="0"/>
                </a:moveTo>
                <a:lnTo>
                  <a:pt x="19660" y="1548"/>
                </a:lnTo>
                <a:lnTo>
                  <a:pt x="19123" y="1848"/>
                </a:lnTo>
                <a:lnTo>
                  <a:pt x="18613" y="2195"/>
                </a:lnTo>
                <a:lnTo>
                  <a:pt x="18115" y="2575"/>
                </a:lnTo>
                <a:lnTo>
                  <a:pt x="17638" y="3002"/>
                </a:lnTo>
                <a:lnTo>
                  <a:pt x="17177" y="3462"/>
                </a:lnTo>
                <a:lnTo>
                  <a:pt x="16743" y="3962"/>
                </a:lnTo>
                <a:lnTo>
                  <a:pt x="16321" y="4509"/>
                </a:lnTo>
                <a:lnTo>
                  <a:pt x="15914" y="5090"/>
                </a:lnTo>
                <a:lnTo>
                  <a:pt x="15551" y="5690"/>
                </a:lnTo>
                <a:lnTo>
                  <a:pt x="15237" y="6297"/>
                </a:lnTo>
                <a:lnTo>
                  <a:pt x="14966" y="6904"/>
                </a:lnTo>
                <a:lnTo>
                  <a:pt x="14743" y="7511"/>
                </a:lnTo>
                <a:lnTo>
                  <a:pt x="14575" y="8118"/>
                </a:lnTo>
                <a:lnTo>
                  <a:pt x="14451" y="8732"/>
                </a:lnTo>
                <a:lnTo>
                  <a:pt x="14380" y="9352"/>
                </a:lnTo>
                <a:lnTo>
                  <a:pt x="14353" y="9966"/>
                </a:lnTo>
                <a:lnTo>
                  <a:pt x="14364" y="10373"/>
                </a:lnTo>
                <a:lnTo>
                  <a:pt x="14386" y="10753"/>
                </a:lnTo>
                <a:lnTo>
                  <a:pt x="14429" y="11114"/>
                </a:lnTo>
                <a:lnTo>
                  <a:pt x="14483" y="11454"/>
                </a:lnTo>
                <a:lnTo>
                  <a:pt x="14559" y="11767"/>
                </a:lnTo>
                <a:lnTo>
                  <a:pt x="14900" y="11460"/>
                </a:lnTo>
                <a:lnTo>
                  <a:pt x="15253" y="11214"/>
                </a:lnTo>
                <a:lnTo>
                  <a:pt x="15616" y="11000"/>
                </a:lnTo>
                <a:lnTo>
                  <a:pt x="15990" y="10840"/>
                </a:lnTo>
                <a:lnTo>
                  <a:pt x="16359" y="10727"/>
                </a:lnTo>
                <a:lnTo>
                  <a:pt x="16749" y="10653"/>
                </a:lnTo>
                <a:lnTo>
                  <a:pt x="17144" y="10633"/>
                </a:lnTo>
                <a:lnTo>
                  <a:pt x="17562" y="10653"/>
                </a:lnTo>
                <a:lnTo>
                  <a:pt x="17958" y="10707"/>
                </a:lnTo>
                <a:lnTo>
                  <a:pt x="18342" y="10800"/>
                </a:lnTo>
                <a:lnTo>
                  <a:pt x="18711" y="10933"/>
                </a:lnTo>
                <a:lnTo>
                  <a:pt x="19063" y="11094"/>
                </a:lnTo>
                <a:lnTo>
                  <a:pt x="19405" y="11294"/>
                </a:lnTo>
                <a:lnTo>
                  <a:pt x="19725" y="11534"/>
                </a:lnTo>
                <a:lnTo>
                  <a:pt x="20034" y="11807"/>
                </a:lnTo>
                <a:lnTo>
                  <a:pt x="20321" y="12121"/>
                </a:lnTo>
                <a:lnTo>
                  <a:pt x="20592" y="12461"/>
                </a:lnTo>
                <a:lnTo>
                  <a:pt x="20825" y="12835"/>
                </a:lnTo>
                <a:lnTo>
                  <a:pt x="21036" y="13228"/>
                </a:lnTo>
                <a:lnTo>
                  <a:pt x="21204" y="13648"/>
                </a:lnTo>
                <a:lnTo>
                  <a:pt x="21351" y="14089"/>
                </a:lnTo>
                <a:lnTo>
                  <a:pt x="21454" y="14556"/>
                </a:lnTo>
                <a:lnTo>
                  <a:pt x="21535" y="15056"/>
                </a:lnTo>
                <a:lnTo>
                  <a:pt x="21584" y="15570"/>
                </a:lnTo>
                <a:lnTo>
                  <a:pt x="21600" y="16123"/>
                </a:lnTo>
                <a:lnTo>
                  <a:pt x="21584" y="16630"/>
                </a:lnTo>
                <a:lnTo>
                  <a:pt x="21535" y="17117"/>
                </a:lnTo>
                <a:lnTo>
                  <a:pt x="21454" y="17598"/>
                </a:lnTo>
                <a:lnTo>
                  <a:pt x="21345" y="18044"/>
                </a:lnTo>
                <a:lnTo>
                  <a:pt x="21199" y="18478"/>
                </a:lnTo>
                <a:lnTo>
                  <a:pt x="21020" y="18898"/>
                </a:lnTo>
                <a:lnTo>
                  <a:pt x="20819" y="19292"/>
                </a:lnTo>
                <a:lnTo>
                  <a:pt x="20576" y="19672"/>
                </a:lnTo>
                <a:lnTo>
                  <a:pt x="20310" y="20039"/>
                </a:lnTo>
                <a:lnTo>
                  <a:pt x="20012" y="20366"/>
                </a:lnTo>
                <a:lnTo>
                  <a:pt x="19708" y="20659"/>
                </a:lnTo>
                <a:lnTo>
                  <a:pt x="19378" y="20906"/>
                </a:lnTo>
                <a:lnTo>
                  <a:pt x="19047" y="21120"/>
                </a:lnTo>
                <a:lnTo>
                  <a:pt x="18689" y="21293"/>
                </a:lnTo>
                <a:lnTo>
                  <a:pt x="18326" y="21433"/>
                </a:lnTo>
                <a:lnTo>
                  <a:pt x="17947" y="21527"/>
                </a:lnTo>
                <a:lnTo>
                  <a:pt x="17551" y="21587"/>
                </a:lnTo>
                <a:lnTo>
                  <a:pt x="17144" y="21600"/>
                </a:lnTo>
                <a:lnTo>
                  <a:pt x="16700" y="21587"/>
                </a:lnTo>
                <a:lnTo>
                  <a:pt x="16283" y="21527"/>
                </a:lnTo>
                <a:lnTo>
                  <a:pt x="15876" y="21433"/>
                </a:lnTo>
                <a:lnTo>
                  <a:pt x="15491" y="21300"/>
                </a:lnTo>
                <a:lnTo>
                  <a:pt x="15123" y="21133"/>
                </a:lnTo>
                <a:lnTo>
                  <a:pt x="14770" y="20926"/>
                </a:lnTo>
                <a:lnTo>
                  <a:pt x="14434" y="20679"/>
                </a:lnTo>
                <a:lnTo>
                  <a:pt x="14120" y="20393"/>
                </a:lnTo>
                <a:lnTo>
                  <a:pt x="13822" y="20079"/>
                </a:lnTo>
                <a:lnTo>
                  <a:pt x="13540" y="19712"/>
                </a:lnTo>
                <a:lnTo>
                  <a:pt x="13280" y="19319"/>
                </a:lnTo>
                <a:lnTo>
                  <a:pt x="13030" y="18885"/>
                </a:lnTo>
                <a:lnTo>
                  <a:pt x="12781" y="18371"/>
                </a:lnTo>
                <a:lnTo>
                  <a:pt x="12559" y="17818"/>
                </a:lnTo>
                <a:lnTo>
                  <a:pt x="12369" y="17251"/>
                </a:lnTo>
                <a:lnTo>
                  <a:pt x="12201" y="16650"/>
                </a:lnTo>
                <a:lnTo>
                  <a:pt x="12071" y="16023"/>
                </a:lnTo>
                <a:lnTo>
                  <a:pt x="11968" y="15363"/>
                </a:lnTo>
                <a:lnTo>
                  <a:pt x="11898" y="14676"/>
                </a:lnTo>
                <a:lnTo>
                  <a:pt x="11849" y="13969"/>
                </a:lnTo>
                <a:lnTo>
                  <a:pt x="11838" y="13228"/>
                </a:lnTo>
                <a:lnTo>
                  <a:pt x="11854" y="12374"/>
                </a:lnTo>
                <a:lnTo>
                  <a:pt x="11908" y="11540"/>
                </a:lnTo>
                <a:lnTo>
                  <a:pt x="12001" y="10720"/>
                </a:lnTo>
                <a:lnTo>
                  <a:pt x="12125" y="9926"/>
                </a:lnTo>
                <a:lnTo>
                  <a:pt x="12282" y="9139"/>
                </a:lnTo>
                <a:lnTo>
                  <a:pt x="12478" y="8379"/>
                </a:lnTo>
                <a:lnTo>
                  <a:pt x="12716" y="7631"/>
                </a:lnTo>
                <a:lnTo>
                  <a:pt x="12982" y="6911"/>
                </a:lnTo>
                <a:lnTo>
                  <a:pt x="13285" y="6197"/>
                </a:lnTo>
                <a:lnTo>
                  <a:pt x="13627" y="5510"/>
                </a:lnTo>
                <a:lnTo>
                  <a:pt x="13963" y="4896"/>
                </a:lnTo>
                <a:lnTo>
                  <a:pt x="14331" y="4309"/>
                </a:lnTo>
                <a:lnTo>
                  <a:pt x="14732" y="3742"/>
                </a:lnTo>
                <a:lnTo>
                  <a:pt x="15161" y="3202"/>
                </a:lnTo>
                <a:lnTo>
                  <a:pt x="15621" y="2675"/>
                </a:lnTo>
                <a:lnTo>
                  <a:pt x="16115" y="2181"/>
                </a:lnTo>
                <a:lnTo>
                  <a:pt x="16630" y="1694"/>
                </a:lnTo>
                <a:lnTo>
                  <a:pt x="17188" y="1234"/>
                </a:lnTo>
                <a:lnTo>
                  <a:pt x="17762" y="800"/>
                </a:lnTo>
                <a:lnTo>
                  <a:pt x="18369" y="387"/>
                </a:lnTo>
                <a:lnTo>
                  <a:pt x="19015" y="0"/>
                </a:lnTo>
                <a:close/>
                <a:moveTo>
                  <a:pt x="7177" y="0"/>
                </a:moveTo>
                <a:lnTo>
                  <a:pt x="7822" y="1548"/>
                </a:lnTo>
                <a:lnTo>
                  <a:pt x="7285" y="1848"/>
                </a:lnTo>
                <a:lnTo>
                  <a:pt x="6775" y="2195"/>
                </a:lnTo>
                <a:lnTo>
                  <a:pt x="6277" y="2575"/>
                </a:lnTo>
                <a:lnTo>
                  <a:pt x="5800" y="3002"/>
                </a:lnTo>
                <a:lnTo>
                  <a:pt x="5344" y="3462"/>
                </a:lnTo>
                <a:lnTo>
                  <a:pt x="4905" y="3962"/>
                </a:lnTo>
                <a:lnTo>
                  <a:pt x="4483" y="4509"/>
                </a:lnTo>
                <a:lnTo>
                  <a:pt x="4082" y="5090"/>
                </a:lnTo>
                <a:lnTo>
                  <a:pt x="3713" y="5690"/>
                </a:lnTo>
                <a:lnTo>
                  <a:pt x="3399" y="6297"/>
                </a:lnTo>
                <a:lnTo>
                  <a:pt x="3128" y="6904"/>
                </a:lnTo>
                <a:lnTo>
                  <a:pt x="2905" y="7511"/>
                </a:lnTo>
                <a:lnTo>
                  <a:pt x="2737" y="8118"/>
                </a:lnTo>
                <a:lnTo>
                  <a:pt x="2613" y="8732"/>
                </a:lnTo>
                <a:lnTo>
                  <a:pt x="2542" y="9352"/>
                </a:lnTo>
                <a:lnTo>
                  <a:pt x="2515" y="9966"/>
                </a:lnTo>
                <a:lnTo>
                  <a:pt x="2526" y="10373"/>
                </a:lnTo>
                <a:lnTo>
                  <a:pt x="2548" y="10753"/>
                </a:lnTo>
                <a:lnTo>
                  <a:pt x="2591" y="11114"/>
                </a:lnTo>
                <a:lnTo>
                  <a:pt x="2645" y="11454"/>
                </a:lnTo>
                <a:lnTo>
                  <a:pt x="2721" y="11767"/>
                </a:lnTo>
                <a:lnTo>
                  <a:pt x="3057" y="11460"/>
                </a:lnTo>
                <a:lnTo>
                  <a:pt x="3404" y="11214"/>
                </a:lnTo>
                <a:lnTo>
                  <a:pt x="3767" y="11000"/>
                </a:lnTo>
                <a:lnTo>
                  <a:pt x="4130" y="10840"/>
                </a:lnTo>
                <a:lnTo>
                  <a:pt x="4510" y="10727"/>
                </a:lnTo>
                <a:lnTo>
                  <a:pt x="4905" y="10653"/>
                </a:lnTo>
                <a:lnTo>
                  <a:pt x="5301" y="10633"/>
                </a:lnTo>
                <a:lnTo>
                  <a:pt x="5713" y="10653"/>
                </a:lnTo>
                <a:lnTo>
                  <a:pt x="6109" y="10707"/>
                </a:lnTo>
                <a:lnTo>
                  <a:pt x="6488" y="10800"/>
                </a:lnTo>
                <a:lnTo>
                  <a:pt x="6857" y="10933"/>
                </a:lnTo>
                <a:lnTo>
                  <a:pt x="7209" y="11094"/>
                </a:lnTo>
                <a:lnTo>
                  <a:pt x="7540" y="11294"/>
                </a:lnTo>
                <a:lnTo>
                  <a:pt x="7870" y="11534"/>
                </a:lnTo>
                <a:lnTo>
                  <a:pt x="8179" y="11807"/>
                </a:lnTo>
                <a:lnTo>
                  <a:pt x="8472" y="12121"/>
                </a:lnTo>
                <a:lnTo>
                  <a:pt x="8716" y="12428"/>
                </a:lnTo>
                <a:lnTo>
                  <a:pt x="8938" y="12761"/>
                </a:lnTo>
                <a:lnTo>
                  <a:pt x="9128" y="13108"/>
                </a:lnTo>
                <a:lnTo>
                  <a:pt x="9296" y="13475"/>
                </a:lnTo>
                <a:lnTo>
                  <a:pt x="9442" y="13862"/>
                </a:lnTo>
                <a:lnTo>
                  <a:pt x="9551" y="14275"/>
                </a:lnTo>
                <a:lnTo>
                  <a:pt x="9643" y="14702"/>
                </a:lnTo>
                <a:lnTo>
                  <a:pt x="9708" y="15156"/>
                </a:lnTo>
                <a:lnTo>
                  <a:pt x="9751" y="15630"/>
                </a:lnTo>
                <a:lnTo>
                  <a:pt x="9762" y="16123"/>
                </a:lnTo>
                <a:lnTo>
                  <a:pt x="9740" y="16630"/>
                </a:lnTo>
                <a:lnTo>
                  <a:pt x="9697" y="17117"/>
                </a:lnTo>
                <a:lnTo>
                  <a:pt x="9610" y="17598"/>
                </a:lnTo>
                <a:lnTo>
                  <a:pt x="9491" y="18051"/>
                </a:lnTo>
                <a:lnTo>
                  <a:pt x="9334" y="18498"/>
                </a:lnTo>
                <a:lnTo>
                  <a:pt x="9155" y="18925"/>
                </a:lnTo>
                <a:lnTo>
                  <a:pt x="8938" y="19325"/>
                </a:lnTo>
                <a:lnTo>
                  <a:pt x="8694" y="19699"/>
                </a:lnTo>
                <a:lnTo>
                  <a:pt x="8434" y="20046"/>
                </a:lnTo>
                <a:lnTo>
                  <a:pt x="8152" y="20359"/>
                </a:lnTo>
                <a:lnTo>
                  <a:pt x="7843" y="20639"/>
                </a:lnTo>
                <a:lnTo>
                  <a:pt x="7518" y="20893"/>
                </a:lnTo>
                <a:lnTo>
                  <a:pt x="7177" y="21106"/>
                </a:lnTo>
                <a:lnTo>
                  <a:pt x="6813" y="21286"/>
                </a:lnTo>
                <a:lnTo>
                  <a:pt x="6456" y="21420"/>
                </a:lnTo>
                <a:lnTo>
                  <a:pt x="6082" y="21527"/>
                </a:lnTo>
                <a:lnTo>
                  <a:pt x="5697" y="21587"/>
                </a:lnTo>
                <a:lnTo>
                  <a:pt x="5301" y="21600"/>
                </a:lnTo>
                <a:lnTo>
                  <a:pt x="4862" y="21587"/>
                </a:lnTo>
                <a:lnTo>
                  <a:pt x="4445" y="21527"/>
                </a:lnTo>
                <a:lnTo>
                  <a:pt x="4038" y="21433"/>
                </a:lnTo>
                <a:lnTo>
                  <a:pt x="3653" y="21300"/>
                </a:lnTo>
                <a:lnTo>
                  <a:pt x="3285" y="21133"/>
                </a:lnTo>
                <a:lnTo>
                  <a:pt x="2932" y="20926"/>
                </a:lnTo>
                <a:lnTo>
                  <a:pt x="2602" y="20679"/>
                </a:lnTo>
                <a:lnTo>
                  <a:pt x="2287" y="20393"/>
                </a:lnTo>
                <a:lnTo>
                  <a:pt x="1984" y="20079"/>
                </a:lnTo>
                <a:lnTo>
                  <a:pt x="1702" y="19712"/>
                </a:lnTo>
                <a:lnTo>
                  <a:pt x="1442" y="19319"/>
                </a:lnTo>
                <a:lnTo>
                  <a:pt x="1192" y="18885"/>
                </a:lnTo>
                <a:lnTo>
                  <a:pt x="943" y="18371"/>
                </a:lnTo>
                <a:lnTo>
                  <a:pt x="721" y="17818"/>
                </a:lnTo>
                <a:lnTo>
                  <a:pt x="531" y="17251"/>
                </a:lnTo>
                <a:lnTo>
                  <a:pt x="369" y="16650"/>
                </a:lnTo>
                <a:lnTo>
                  <a:pt x="233" y="16023"/>
                </a:lnTo>
                <a:lnTo>
                  <a:pt x="130" y="15363"/>
                </a:lnTo>
                <a:lnTo>
                  <a:pt x="60" y="14676"/>
                </a:lnTo>
                <a:lnTo>
                  <a:pt x="11" y="13969"/>
                </a:lnTo>
                <a:lnTo>
                  <a:pt x="0" y="13228"/>
                </a:lnTo>
                <a:lnTo>
                  <a:pt x="22" y="12374"/>
                </a:lnTo>
                <a:lnTo>
                  <a:pt x="70" y="11540"/>
                </a:lnTo>
                <a:lnTo>
                  <a:pt x="163" y="10720"/>
                </a:lnTo>
                <a:lnTo>
                  <a:pt x="287" y="9926"/>
                </a:lnTo>
                <a:lnTo>
                  <a:pt x="444" y="9139"/>
                </a:lnTo>
                <a:lnTo>
                  <a:pt x="640" y="8379"/>
                </a:lnTo>
                <a:lnTo>
                  <a:pt x="878" y="7631"/>
                </a:lnTo>
                <a:lnTo>
                  <a:pt x="1144" y="6911"/>
                </a:lnTo>
                <a:lnTo>
                  <a:pt x="1447" y="6197"/>
                </a:lnTo>
                <a:lnTo>
                  <a:pt x="1789" y="5510"/>
                </a:lnTo>
                <a:lnTo>
                  <a:pt x="2130" y="4896"/>
                </a:lnTo>
                <a:lnTo>
                  <a:pt x="2493" y="4309"/>
                </a:lnTo>
                <a:lnTo>
                  <a:pt x="2894" y="3742"/>
                </a:lnTo>
                <a:lnTo>
                  <a:pt x="3328" y="3202"/>
                </a:lnTo>
                <a:lnTo>
                  <a:pt x="3783" y="2675"/>
                </a:lnTo>
                <a:lnTo>
                  <a:pt x="4277" y="2181"/>
                </a:lnTo>
                <a:lnTo>
                  <a:pt x="4792" y="1694"/>
                </a:lnTo>
                <a:lnTo>
                  <a:pt x="5350" y="1234"/>
                </a:lnTo>
                <a:lnTo>
                  <a:pt x="5924" y="800"/>
                </a:lnTo>
                <a:lnTo>
                  <a:pt x="6531" y="387"/>
                </a:lnTo>
                <a:lnTo>
                  <a:pt x="7177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5: Quote with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696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8" name="Click to Edit Title"/>
          <p:cNvSpPr txBox="1"/>
          <p:nvPr>
            <p:ph type="title" hasCustomPrompt="1"/>
          </p:nvPr>
        </p:nvSpPr>
        <p:spPr>
          <a:xfrm>
            <a:off x="4191789" y="1093516"/>
            <a:ext cx="4379923" cy="2516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ct val="100000"/>
              </a:lnSpc>
              <a:defRPr sz="2000">
                <a:solidFill>
                  <a:srgbClr val="444444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699" name="Freeform 6"/>
          <p:cNvSpPr/>
          <p:nvPr/>
        </p:nvSpPr>
        <p:spPr>
          <a:xfrm>
            <a:off x="4191789" y="590550"/>
            <a:ext cx="448031" cy="364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15" y="0"/>
                </a:moveTo>
                <a:lnTo>
                  <a:pt x="19660" y="1548"/>
                </a:lnTo>
                <a:lnTo>
                  <a:pt x="19123" y="1848"/>
                </a:lnTo>
                <a:lnTo>
                  <a:pt x="18613" y="2195"/>
                </a:lnTo>
                <a:lnTo>
                  <a:pt x="18115" y="2575"/>
                </a:lnTo>
                <a:lnTo>
                  <a:pt x="17638" y="3002"/>
                </a:lnTo>
                <a:lnTo>
                  <a:pt x="17177" y="3462"/>
                </a:lnTo>
                <a:lnTo>
                  <a:pt x="16743" y="3962"/>
                </a:lnTo>
                <a:lnTo>
                  <a:pt x="16321" y="4509"/>
                </a:lnTo>
                <a:lnTo>
                  <a:pt x="15914" y="5090"/>
                </a:lnTo>
                <a:lnTo>
                  <a:pt x="15551" y="5690"/>
                </a:lnTo>
                <a:lnTo>
                  <a:pt x="15237" y="6297"/>
                </a:lnTo>
                <a:lnTo>
                  <a:pt x="14966" y="6904"/>
                </a:lnTo>
                <a:lnTo>
                  <a:pt x="14743" y="7511"/>
                </a:lnTo>
                <a:lnTo>
                  <a:pt x="14575" y="8118"/>
                </a:lnTo>
                <a:lnTo>
                  <a:pt x="14451" y="8732"/>
                </a:lnTo>
                <a:lnTo>
                  <a:pt x="14380" y="9352"/>
                </a:lnTo>
                <a:lnTo>
                  <a:pt x="14353" y="9966"/>
                </a:lnTo>
                <a:lnTo>
                  <a:pt x="14364" y="10373"/>
                </a:lnTo>
                <a:lnTo>
                  <a:pt x="14386" y="10753"/>
                </a:lnTo>
                <a:lnTo>
                  <a:pt x="14429" y="11114"/>
                </a:lnTo>
                <a:lnTo>
                  <a:pt x="14483" y="11454"/>
                </a:lnTo>
                <a:lnTo>
                  <a:pt x="14559" y="11767"/>
                </a:lnTo>
                <a:lnTo>
                  <a:pt x="14900" y="11460"/>
                </a:lnTo>
                <a:lnTo>
                  <a:pt x="15253" y="11214"/>
                </a:lnTo>
                <a:lnTo>
                  <a:pt x="15616" y="11000"/>
                </a:lnTo>
                <a:lnTo>
                  <a:pt x="15990" y="10840"/>
                </a:lnTo>
                <a:lnTo>
                  <a:pt x="16359" y="10727"/>
                </a:lnTo>
                <a:lnTo>
                  <a:pt x="16749" y="10653"/>
                </a:lnTo>
                <a:lnTo>
                  <a:pt x="17144" y="10633"/>
                </a:lnTo>
                <a:lnTo>
                  <a:pt x="17562" y="10653"/>
                </a:lnTo>
                <a:lnTo>
                  <a:pt x="17958" y="10707"/>
                </a:lnTo>
                <a:lnTo>
                  <a:pt x="18342" y="10800"/>
                </a:lnTo>
                <a:lnTo>
                  <a:pt x="18711" y="10933"/>
                </a:lnTo>
                <a:lnTo>
                  <a:pt x="19063" y="11094"/>
                </a:lnTo>
                <a:lnTo>
                  <a:pt x="19405" y="11294"/>
                </a:lnTo>
                <a:lnTo>
                  <a:pt x="19725" y="11534"/>
                </a:lnTo>
                <a:lnTo>
                  <a:pt x="20034" y="11807"/>
                </a:lnTo>
                <a:lnTo>
                  <a:pt x="20321" y="12121"/>
                </a:lnTo>
                <a:lnTo>
                  <a:pt x="20592" y="12461"/>
                </a:lnTo>
                <a:lnTo>
                  <a:pt x="20825" y="12835"/>
                </a:lnTo>
                <a:lnTo>
                  <a:pt x="21036" y="13228"/>
                </a:lnTo>
                <a:lnTo>
                  <a:pt x="21204" y="13648"/>
                </a:lnTo>
                <a:lnTo>
                  <a:pt x="21351" y="14089"/>
                </a:lnTo>
                <a:lnTo>
                  <a:pt x="21454" y="14556"/>
                </a:lnTo>
                <a:lnTo>
                  <a:pt x="21535" y="15056"/>
                </a:lnTo>
                <a:lnTo>
                  <a:pt x="21584" y="15570"/>
                </a:lnTo>
                <a:lnTo>
                  <a:pt x="21600" y="16123"/>
                </a:lnTo>
                <a:lnTo>
                  <a:pt x="21584" y="16630"/>
                </a:lnTo>
                <a:lnTo>
                  <a:pt x="21535" y="17117"/>
                </a:lnTo>
                <a:lnTo>
                  <a:pt x="21454" y="17598"/>
                </a:lnTo>
                <a:lnTo>
                  <a:pt x="21345" y="18044"/>
                </a:lnTo>
                <a:lnTo>
                  <a:pt x="21199" y="18478"/>
                </a:lnTo>
                <a:lnTo>
                  <a:pt x="21020" y="18898"/>
                </a:lnTo>
                <a:lnTo>
                  <a:pt x="20819" y="19292"/>
                </a:lnTo>
                <a:lnTo>
                  <a:pt x="20576" y="19672"/>
                </a:lnTo>
                <a:lnTo>
                  <a:pt x="20310" y="20039"/>
                </a:lnTo>
                <a:lnTo>
                  <a:pt x="20012" y="20366"/>
                </a:lnTo>
                <a:lnTo>
                  <a:pt x="19708" y="20659"/>
                </a:lnTo>
                <a:lnTo>
                  <a:pt x="19378" y="20906"/>
                </a:lnTo>
                <a:lnTo>
                  <a:pt x="19047" y="21120"/>
                </a:lnTo>
                <a:lnTo>
                  <a:pt x="18689" y="21293"/>
                </a:lnTo>
                <a:lnTo>
                  <a:pt x="18326" y="21433"/>
                </a:lnTo>
                <a:lnTo>
                  <a:pt x="17947" y="21527"/>
                </a:lnTo>
                <a:lnTo>
                  <a:pt x="17551" y="21587"/>
                </a:lnTo>
                <a:lnTo>
                  <a:pt x="17144" y="21600"/>
                </a:lnTo>
                <a:lnTo>
                  <a:pt x="16700" y="21587"/>
                </a:lnTo>
                <a:lnTo>
                  <a:pt x="16283" y="21527"/>
                </a:lnTo>
                <a:lnTo>
                  <a:pt x="15876" y="21433"/>
                </a:lnTo>
                <a:lnTo>
                  <a:pt x="15491" y="21300"/>
                </a:lnTo>
                <a:lnTo>
                  <a:pt x="15123" y="21133"/>
                </a:lnTo>
                <a:lnTo>
                  <a:pt x="14770" y="20926"/>
                </a:lnTo>
                <a:lnTo>
                  <a:pt x="14434" y="20679"/>
                </a:lnTo>
                <a:lnTo>
                  <a:pt x="14120" y="20393"/>
                </a:lnTo>
                <a:lnTo>
                  <a:pt x="13822" y="20079"/>
                </a:lnTo>
                <a:lnTo>
                  <a:pt x="13540" y="19712"/>
                </a:lnTo>
                <a:lnTo>
                  <a:pt x="13280" y="19319"/>
                </a:lnTo>
                <a:lnTo>
                  <a:pt x="13030" y="18885"/>
                </a:lnTo>
                <a:lnTo>
                  <a:pt x="12781" y="18371"/>
                </a:lnTo>
                <a:lnTo>
                  <a:pt x="12559" y="17818"/>
                </a:lnTo>
                <a:lnTo>
                  <a:pt x="12369" y="17251"/>
                </a:lnTo>
                <a:lnTo>
                  <a:pt x="12201" y="16650"/>
                </a:lnTo>
                <a:lnTo>
                  <a:pt x="12071" y="16023"/>
                </a:lnTo>
                <a:lnTo>
                  <a:pt x="11968" y="15363"/>
                </a:lnTo>
                <a:lnTo>
                  <a:pt x="11898" y="14676"/>
                </a:lnTo>
                <a:lnTo>
                  <a:pt x="11849" y="13969"/>
                </a:lnTo>
                <a:lnTo>
                  <a:pt x="11838" y="13228"/>
                </a:lnTo>
                <a:lnTo>
                  <a:pt x="11854" y="12374"/>
                </a:lnTo>
                <a:lnTo>
                  <a:pt x="11908" y="11540"/>
                </a:lnTo>
                <a:lnTo>
                  <a:pt x="12001" y="10720"/>
                </a:lnTo>
                <a:lnTo>
                  <a:pt x="12125" y="9926"/>
                </a:lnTo>
                <a:lnTo>
                  <a:pt x="12282" y="9139"/>
                </a:lnTo>
                <a:lnTo>
                  <a:pt x="12478" y="8379"/>
                </a:lnTo>
                <a:lnTo>
                  <a:pt x="12716" y="7631"/>
                </a:lnTo>
                <a:lnTo>
                  <a:pt x="12982" y="6911"/>
                </a:lnTo>
                <a:lnTo>
                  <a:pt x="13285" y="6197"/>
                </a:lnTo>
                <a:lnTo>
                  <a:pt x="13627" y="5510"/>
                </a:lnTo>
                <a:lnTo>
                  <a:pt x="13963" y="4896"/>
                </a:lnTo>
                <a:lnTo>
                  <a:pt x="14331" y="4309"/>
                </a:lnTo>
                <a:lnTo>
                  <a:pt x="14732" y="3742"/>
                </a:lnTo>
                <a:lnTo>
                  <a:pt x="15161" y="3202"/>
                </a:lnTo>
                <a:lnTo>
                  <a:pt x="15621" y="2675"/>
                </a:lnTo>
                <a:lnTo>
                  <a:pt x="16115" y="2181"/>
                </a:lnTo>
                <a:lnTo>
                  <a:pt x="16630" y="1694"/>
                </a:lnTo>
                <a:lnTo>
                  <a:pt x="17188" y="1234"/>
                </a:lnTo>
                <a:lnTo>
                  <a:pt x="17762" y="800"/>
                </a:lnTo>
                <a:lnTo>
                  <a:pt x="18369" y="387"/>
                </a:lnTo>
                <a:lnTo>
                  <a:pt x="19015" y="0"/>
                </a:lnTo>
                <a:close/>
                <a:moveTo>
                  <a:pt x="7177" y="0"/>
                </a:moveTo>
                <a:lnTo>
                  <a:pt x="7822" y="1548"/>
                </a:lnTo>
                <a:lnTo>
                  <a:pt x="7285" y="1848"/>
                </a:lnTo>
                <a:lnTo>
                  <a:pt x="6775" y="2195"/>
                </a:lnTo>
                <a:lnTo>
                  <a:pt x="6277" y="2575"/>
                </a:lnTo>
                <a:lnTo>
                  <a:pt x="5800" y="3002"/>
                </a:lnTo>
                <a:lnTo>
                  <a:pt x="5344" y="3462"/>
                </a:lnTo>
                <a:lnTo>
                  <a:pt x="4905" y="3962"/>
                </a:lnTo>
                <a:lnTo>
                  <a:pt x="4483" y="4509"/>
                </a:lnTo>
                <a:lnTo>
                  <a:pt x="4082" y="5090"/>
                </a:lnTo>
                <a:lnTo>
                  <a:pt x="3713" y="5690"/>
                </a:lnTo>
                <a:lnTo>
                  <a:pt x="3399" y="6297"/>
                </a:lnTo>
                <a:lnTo>
                  <a:pt x="3128" y="6904"/>
                </a:lnTo>
                <a:lnTo>
                  <a:pt x="2905" y="7511"/>
                </a:lnTo>
                <a:lnTo>
                  <a:pt x="2737" y="8118"/>
                </a:lnTo>
                <a:lnTo>
                  <a:pt x="2613" y="8732"/>
                </a:lnTo>
                <a:lnTo>
                  <a:pt x="2542" y="9352"/>
                </a:lnTo>
                <a:lnTo>
                  <a:pt x="2515" y="9966"/>
                </a:lnTo>
                <a:lnTo>
                  <a:pt x="2526" y="10373"/>
                </a:lnTo>
                <a:lnTo>
                  <a:pt x="2548" y="10753"/>
                </a:lnTo>
                <a:lnTo>
                  <a:pt x="2591" y="11114"/>
                </a:lnTo>
                <a:lnTo>
                  <a:pt x="2645" y="11454"/>
                </a:lnTo>
                <a:lnTo>
                  <a:pt x="2721" y="11767"/>
                </a:lnTo>
                <a:lnTo>
                  <a:pt x="3057" y="11460"/>
                </a:lnTo>
                <a:lnTo>
                  <a:pt x="3404" y="11214"/>
                </a:lnTo>
                <a:lnTo>
                  <a:pt x="3767" y="11000"/>
                </a:lnTo>
                <a:lnTo>
                  <a:pt x="4130" y="10840"/>
                </a:lnTo>
                <a:lnTo>
                  <a:pt x="4510" y="10727"/>
                </a:lnTo>
                <a:lnTo>
                  <a:pt x="4905" y="10653"/>
                </a:lnTo>
                <a:lnTo>
                  <a:pt x="5301" y="10633"/>
                </a:lnTo>
                <a:lnTo>
                  <a:pt x="5713" y="10653"/>
                </a:lnTo>
                <a:lnTo>
                  <a:pt x="6109" y="10707"/>
                </a:lnTo>
                <a:lnTo>
                  <a:pt x="6488" y="10800"/>
                </a:lnTo>
                <a:lnTo>
                  <a:pt x="6857" y="10933"/>
                </a:lnTo>
                <a:lnTo>
                  <a:pt x="7209" y="11094"/>
                </a:lnTo>
                <a:lnTo>
                  <a:pt x="7540" y="11294"/>
                </a:lnTo>
                <a:lnTo>
                  <a:pt x="7870" y="11534"/>
                </a:lnTo>
                <a:lnTo>
                  <a:pt x="8179" y="11807"/>
                </a:lnTo>
                <a:lnTo>
                  <a:pt x="8472" y="12121"/>
                </a:lnTo>
                <a:lnTo>
                  <a:pt x="8716" y="12428"/>
                </a:lnTo>
                <a:lnTo>
                  <a:pt x="8938" y="12761"/>
                </a:lnTo>
                <a:lnTo>
                  <a:pt x="9128" y="13108"/>
                </a:lnTo>
                <a:lnTo>
                  <a:pt x="9296" y="13475"/>
                </a:lnTo>
                <a:lnTo>
                  <a:pt x="9442" y="13862"/>
                </a:lnTo>
                <a:lnTo>
                  <a:pt x="9551" y="14275"/>
                </a:lnTo>
                <a:lnTo>
                  <a:pt x="9643" y="14702"/>
                </a:lnTo>
                <a:lnTo>
                  <a:pt x="9708" y="15156"/>
                </a:lnTo>
                <a:lnTo>
                  <a:pt x="9751" y="15630"/>
                </a:lnTo>
                <a:lnTo>
                  <a:pt x="9762" y="16123"/>
                </a:lnTo>
                <a:lnTo>
                  <a:pt x="9740" y="16630"/>
                </a:lnTo>
                <a:lnTo>
                  <a:pt x="9697" y="17117"/>
                </a:lnTo>
                <a:lnTo>
                  <a:pt x="9610" y="17598"/>
                </a:lnTo>
                <a:lnTo>
                  <a:pt x="9491" y="18051"/>
                </a:lnTo>
                <a:lnTo>
                  <a:pt x="9334" y="18498"/>
                </a:lnTo>
                <a:lnTo>
                  <a:pt x="9155" y="18925"/>
                </a:lnTo>
                <a:lnTo>
                  <a:pt x="8938" y="19325"/>
                </a:lnTo>
                <a:lnTo>
                  <a:pt x="8694" y="19699"/>
                </a:lnTo>
                <a:lnTo>
                  <a:pt x="8434" y="20046"/>
                </a:lnTo>
                <a:lnTo>
                  <a:pt x="8152" y="20359"/>
                </a:lnTo>
                <a:lnTo>
                  <a:pt x="7843" y="20639"/>
                </a:lnTo>
                <a:lnTo>
                  <a:pt x="7518" y="20893"/>
                </a:lnTo>
                <a:lnTo>
                  <a:pt x="7177" y="21106"/>
                </a:lnTo>
                <a:lnTo>
                  <a:pt x="6813" y="21286"/>
                </a:lnTo>
                <a:lnTo>
                  <a:pt x="6456" y="21420"/>
                </a:lnTo>
                <a:lnTo>
                  <a:pt x="6082" y="21527"/>
                </a:lnTo>
                <a:lnTo>
                  <a:pt x="5697" y="21587"/>
                </a:lnTo>
                <a:lnTo>
                  <a:pt x="5301" y="21600"/>
                </a:lnTo>
                <a:lnTo>
                  <a:pt x="4862" y="21587"/>
                </a:lnTo>
                <a:lnTo>
                  <a:pt x="4445" y="21527"/>
                </a:lnTo>
                <a:lnTo>
                  <a:pt x="4038" y="21433"/>
                </a:lnTo>
                <a:lnTo>
                  <a:pt x="3653" y="21300"/>
                </a:lnTo>
                <a:lnTo>
                  <a:pt x="3285" y="21133"/>
                </a:lnTo>
                <a:lnTo>
                  <a:pt x="2932" y="20926"/>
                </a:lnTo>
                <a:lnTo>
                  <a:pt x="2602" y="20679"/>
                </a:lnTo>
                <a:lnTo>
                  <a:pt x="2287" y="20393"/>
                </a:lnTo>
                <a:lnTo>
                  <a:pt x="1984" y="20079"/>
                </a:lnTo>
                <a:lnTo>
                  <a:pt x="1702" y="19712"/>
                </a:lnTo>
                <a:lnTo>
                  <a:pt x="1442" y="19319"/>
                </a:lnTo>
                <a:lnTo>
                  <a:pt x="1192" y="18885"/>
                </a:lnTo>
                <a:lnTo>
                  <a:pt x="943" y="18371"/>
                </a:lnTo>
                <a:lnTo>
                  <a:pt x="721" y="17818"/>
                </a:lnTo>
                <a:lnTo>
                  <a:pt x="531" y="17251"/>
                </a:lnTo>
                <a:lnTo>
                  <a:pt x="369" y="16650"/>
                </a:lnTo>
                <a:lnTo>
                  <a:pt x="233" y="16023"/>
                </a:lnTo>
                <a:lnTo>
                  <a:pt x="130" y="15363"/>
                </a:lnTo>
                <a:lnTo>
                  <a:pt x="60" y="14676"/>
                </a:lnTo>
                <a:lnTo>
                  <a:pt x="11" y="13969"/>
                </a:lnTo>
                <a:lnTo>
                  <a:pt x="0" y="13228"/>
                </a:lnTo>
                <a:lnTo>
                  <a:pt x="22" y="12374"/>
                </a:lnTo>
                <a:lnTo>
                  <a:pt x="70" y="11540"/>
                </a:lnTo>
                <a:lnTo>
                  <a:pt x="163" y="10720"/>
                </a:lnTo>
                <a:lnTo>
                  <a:pt x="287" y="9926"/>
                </a:lnTo>
                <a:lnTo>
                  <a:pt x="444" y="9139"/>
                </a:lnTo>
                <a:lnTo>
                  <a:pt x="640" y="8379"/>
                </a:lnTo>
                <a:lnTo>
                  <a:pt x="878" y="7631"/>
                </a:lnTo>
                <a:lnTo>
                  <a:pt x="1144" y="6911"/>
                </a:lnTo>
                <a:lnTo>
                  <a:pt x="1447" y="6197"/>
                </a:lnTo>
                <a:lnTo>
                  <a:pt x="1789" y="5510"/>
                </a:lnTo>
                <a:lnTo>
                  <a:pt x="2130" y="4896"/>
                </a:lnTo>
                <a:lnTo>
                  <a:pt x="2493" y="4309"/>
                </a:lnTo>
                <a:lnTo>
                  <a:pt x="2894" y="3742"/>
                </a:lnTo>
                <a:lnTo>
                  <a:pt x="3328" y="3202"/>
                </a:lnTo>
                <a:lnTo>
                  <a:pt x="3783" y="2675"/>
                </a:lnTo>
                <a:lnTo>
                  <a:pt x="4277" y="2181"/>
                </a:lnTo>
                <a:lnTo>
                  <a:pt x="4792" y="1694"/>
                </a:lnTo>
                <a:lnTo>
                  <a:pt x="5350" y="1234"/>
                </a:lnTo>
                <a:lnTo>
                  <a:pt x="5924" y="800"/>
                </a:lnTo>
                <a:lnTo>
                  <a:pt x="6531" y="387"/>
                </a:lnTo>
                <a:lnTo>
                  <a:pt x="7177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00" name="Body Level One…"/>
          <p:cNvSpPr txBox="1"/>
          <p:nvPr>
            <p:ph type="body" sz="quarter" idx="1" hasCustomPrompt="1"/>
          </p:nvPr>
        </p:nvSpPr>
        <p:spPr>
          <a:xfrm>
            <a:off x="4191789" y="3978473"/>
            <a:ext cx="4379923" cy="30777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chemeClr val="accent1"/>
                </a:solidFill>
              </a:defRPr>
            </a:lvl1pPr>
            <a:lvl2pPr marL="626004" indent="-275166">
              <a:spcBef>
                <a:spcPts val="0"/>
              </a:spcBef>
              <a:buClrTx/>
              <a:buFontTx/>
              <a:defRPr sz="2000">
                <a:solidFill>
                  <a:schemeClr val="accent1"/>
                </a:solidFill>
              </a:defRPr>
            </a:lvl2pPr>
            <a:lvl3pPr marL="998537" indent="-317500">
              <a:spcBef>
                <a:spcPts val="0"/>
              </a:spcBef>
              <a:buClrTx/>
              <a:buFontTx/>
              <a:defRPr sz="2000">
                <a:solidFill>
                  <a:schemeClr val="accent1"/>
                </a:solidFill>
              </a:defRPr>
            </a:lvl3pPr>
            <a:lvl4pPr marL="1371600" indent="-349250">
              <a:spcBef>
                <a:spcPts val="0"/>
              </a:spcBef>
              <a:buClrTx/>
              <a:buFontTx/>
              <a:defRPr sz="2000">
                <a:solidFill>
                  <a:schemeClr val="accent1"/>
                </a:solidFill>
              </a:defRPr>
            </a:lvl4pPr>
            <a:lvl5pPr marL="1711325" indent="-336550">
              <a:spcBef>
                <a:spcPts val="0"/>
              </a:spcBef>
              <a:buClrTx/>
              <a:buFontTx/>
              <a:defRPr sz="2000">
                <a:solidFill>
                  <a:schemeClr val="accent1"/>
                </a:solidFill>
              </a:defRPr>
            </a:lvl5pPr>
          </a:lstStyle>
          <a:p>
            <a:pPr/>
            <a:r>
              <a:t>Click to edit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01" name="Picture Placeholder 2"/>
          <p:cNvSpPr/>
          <p:nvPr>
            <p:ph type="pic" sz="half" idx="21"/>
          </p:nvPr>
        </p:nvSpPr>
        <p:spPr>
          <a:xfrm>
            <a:off x="2" y="0"/>
            <a:ext cx="3619499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6: Image Coll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09" name="Picture Placeholder 2"/>
          <p:cNvSpPr/>
          <p:nvPr>
            <p:ph type="pic" sz="half" idx="21"/>
          </p:nvPr>
        </p:nvSpPr>
        <p:spPr>
          <a:xfrm>
            <a:off x="-132" y="-2"/>
            <a:ext cx="3358273" cy="44005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0" name="Picture Placeholder 2"/>
          <p:cNvSpPr/>
          <p:nvPr>
            <p:ph type="pic" sz="quarter" idx="22"/>
          </p:nvPr>
        </p:nvSpPr>
        <p:spPr>
          <a:xfrm>
            <a:off x="6820340" y="0"/>
            <a:ext cx="2323531" cy="2174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1" name="Picture Placeholder 2"/>
          <p:cNvSpPr/>
          <p:nvPr>
            <p:ph type="pic" sz="quarter" idx="23"/>
          </p:nvPr>
        </p:nvSpPr>
        <p:spPr>
          <a:xfrm>
            <a:off x="3410170" y="0"/>
            <a:ext cx="3358273" cy="2174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2" name="Picture Placeholder 2"/>
          <p:cNvSpPr/>
          <p:nvPr>
            <p:ph type="pic" sz="quarter" idx="24"/>
          </p:nvPr>
        </p:nvSpPr>
        <p:spPr>
          <a:xfrm>
            <a:off x="5785287" y="2226129"/>
            <a:ext cx="3358583" cy="2174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3" name="Picture Placeholder 2"/>
          <p:cNvSpPr/>
          <p:nvPr>
            <p:ph type="pic" sz="quarter" idx="25"/>
          </p:nvPr>
        </p:nvSpPr>
        <p:spPr>
          <a:xfrm>
            <a:off x="3410170" y="2226129"/>
            <a:ext cx="2322644" cy="2174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4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5" name="Click to Edit Title"/>
          <p:cNvSpPr txBox="1"/>
          <p:nvPr>
            <p:ph type="title" hasCustomPrompt="1"/>
          </p:nvPr>
        </p:nvSpPr>
        <p:spPr>
          <a:xfrm>
            <a:off x="0" y="0"/>
            <a:ext cx="3358140" cy="4400550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lIns="365759" tIns="365759" rIns="365759" bIns="365759" anchor="t"/>
          <a:lstStyle>
            <a:lvl1pPr algn="l">
              <a:defRPr sz="3200"/>
            </a:lvl1pPr>
          </a:lstStyle>
          <a:p>
            <a:pPr/>
            <a:r>
              <a:t>Click to Edit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08: Image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LICK TO EDIT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7: Image Coll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23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4" name="Picture Placeholder 2"/>
          <p:cNvSpPr/>
          <p:nvPr>
            <p:ph type="pic" sz="half" idx="21"/>
          </p:nvPr>
        </p:nvSpPr>
        <p:spPr>
          <a:xfrm>
            <a:off x="0" y="2226130"/>
            <a:ext cx="4545987" cy="21744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5" name="Picture Placeholder 2"/>
          <p:cNvSpPr/>
          <p:nvPr>
            <p:ph type="pic" sz="half" idx="22"/>
          </p:nvPr>
        </p:nvSpPr>
        <p:spPr>
          <a:xfrm>
            <a:off x="4597886" y="0"/>
            <a:ext cx="4545987" cy="2174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6" name="Picture Placeholder 2"/>
          <p:cNvSpPr/>
          <p:nvPr>
            <p:ph type="pic" sz="half" idx="23"/>
          </p:nvPr>
        </p:nvSpPr>
        <p:spPr>
          <a:xfrm>
            <a:off x="4597886" y="2226130"/>
            <a:ext cx="4546114" cy="2174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7" name="Picture Placeholder 2"/>
          <p:cNvSpPr/>
          <p:nvPr>
            <p:ph type="pic" sz="half" idx="24"/>
          </p:nvPr>
        </p:nvSpPr>
        <p:spPr>
          <a:xfrm>
            <a:off x="0" y="0"/>
            <a:ext cx="4545987" cy="21744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8" name="Click to Edit Title"/>
          <p:cNvSpPr txBox="1"/>
          <p:nvPr>
            <p:ph type="title" hasCustomPrompt="1"/>
          </p:nvPr>
        </p:nvSpPr>
        <p:spPr>
          <a:xfrm>
            <a:off x="4597886" y="0"/>
            <a:ext cx="4545987" cy="2174421"/>
          </a:xfrm>
          <a:prstGeom prst="rect">
            <a:avLst/>
          </a:prstGeom>
          <a:solidFill>
            <a:schemeClr val="accent1">
              <a:alpha val="84000"/>
            </a:schemeClr>
          </a:solidFill>
        </p:spPr>
        <p:txBody>
          <a:bodyPr lIns="182879" tIns="182879" rIns="182879" bIns="182879"/>
          <a:lstStyle>
            <a:lvl1pPr>
              <a:defRPr sz="3200"/>
            </a:lvl1pPr>
          </a:lstStyle>
          <a:p>
            <a:pPr/>
            <a:r>
              <a:t>Click to Edit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8: Two Images with Captio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36" name="Picture Placeholder 2"/>
          <p:cNvSpPr/>
          <p:nvPr>
            <p:ph type="pic" sz="half" idx="21"/>
          </p:nvPr>
        </p:nvSpPr>
        <p:spPr>
          <a:xfrm>
            <a:off x="3063239" y="0"/>
            <a:ext cx="3017522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7" name="Picture Placeholder 2"/>
          <p:cNvSpPr/>
          <p:nvPr>
            <p:ph type="pic" sz="half" idx="22"/>
          </p:nvPr>
        </p:nvSpPr>
        <p:spPr>
          <a:xfrm>
            <a:off x="6128248" y="0"/>
            <a:ext cx="3017521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8" name="Body Level One…"/>
          <p:cNvSpPr txBox="1"/>
          <p:nvPr>
            <p:ph type="body" sz="quarter" idx="1" hasCustomPrompt="1"/>
          </p:nvPr>
        </p:nvSpPr>
        <p:spPr>
          <a:xfrm>
            <a:off x="3064647" y="3232093"/>
            <a:ext cx="2442057" cy="1318138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515937" indent="-165100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2pPr>
            <a:lvl3pPr marL="871537" indent="-190500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3pPr>
            <a:lvl4pPr marL="1231900" indent="-209550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4pPr>
            <a:lvl5pPr marL="1576705" indent="-201930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9" name="Text Placeholder 11"/>
          <p:cNvSpPr/>
          <p:nvPr>
            <p:ph type="body" sz="quarter" idx="23" hasCustomPrompt="1"/>
          </p:nvPr>
        </p:nvSpPr>
        <p:spPr>
          <a:xfrm>
            <a:off x="6129654" y="3232093"/>
            <a:ext cx="2442057" cy="1318138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740" name="Click to Edit Title"/>
          <p:cNvSpPr txBox="1"/>
          <p:nvPr>
            <p:ph type="title" hasCustomPrompt="1"/>
          </p:nvPr>
        </p:nvSpPr>
        <p:spPr>
          <a:xfrm>
            <a:off x="571501" y="406176"/>
            <a:ext cx="1920239" cy="775597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741" name="Text Placeholder 11"/>
          <p:cNvSpPr/>
          <p:nvPr>
            <p:ph type="body" sz="quarter" idx="24" hasCustomPrompt="1"/>
          </p:nvPr>
        </p:nvSpPr>
        <p:spPr>
          <a:xfrm>
            <a:off x="571500" y="2571750"/>
            <a:ext cx="1891482" cy="1828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</a:lstStyle>
          <a:p>
            <a:pPr/>
            <a:r>
              <a:t>Click to edit text</a:t>
            </a:r>
          </a:p>
        </p:txBody>
      </p:sp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9: Two Images with Captio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50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1" name="Picture Placeholder 2"/>
          <p:cNvSpPr/>
          <p:nvPr>
            <p:ph type="pic" sz="half" idx="21"/>
          </p:nvPr>
        </p:nvSpPr>
        <p:spPr>
          <a:xfrm>
            <a:off x="-5790" y="1200150"/>
            <a:ext cx="4545987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2" name="Picture Placeholder 2"/>
          <p:cNvSpPr/>
          <p:nvPr>
            <p:ph type="pic" sz="half" idx="22"/>
          </p:nvPr>
        </p:nvSpPr>
        <p:spPr>
          <a:xfrm>
            <a:off x="4597886" y="1200150"/>
            <a:ext cx="4546114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3" name="Body Level One…"/>
          <p:cNvSpPr txBox="1"/>
          <p:nvPr>
            <p:ph type="body" sz="quarter" idx="1" hasCustomPrompt="1"/>
          </p:nvPr>
        </p:nvSpPr>
        <p:spPr>
          <a:xfrm>
            <a:off x="-5790" y="3415026"/>
            <a:ext cx="4545987" cy="985524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515937" indent="-165100" algn="ctr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2pPr>
            <a:lvl3pPr marL="871537" indent="-190500" algn="ctr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3pPr>
            <a:lvl4pPr marL="1231900" indent="-209550" algn="ctr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4pPr>
            <a:lvl5pPr marL="1576705" indent="-201930" algn="ctr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4" name="Text Placeholder 11"/>
          <p:cNvSpPr/>
          <p:nvPr>
            <p:ph type="body" sz="quarter" idx="23" hasCustomPrompt="1"/>
          </p:nvPr>
        </p:nvSpPr>
        <p:spPr>
          <a:xfrm>
            <a:off x="4597886" y="3415026"/>
            <a:ext cx="4546114" cy="985524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755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0: Three Images with Captio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63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4" name="Picture Placeholder 2"/>
          <p:cNvSpPr/>
          <p:nvPr>
            <p:ph type="pic" sz="half" idx="21"/>
          </p:nvPr>
        </p:nvSpPr>
        <p:spPr>
          <a:xfrm>
            <a:off x="-5790" y="1200150"/>
            <a:ext cx="3017521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5" name="Picture Placeholder 2"/>
          <p:cNvSpPr/>
          <p:nvPr>
            <p:ph type="pic" sz="half" idx="22"/>
          </p:nvPr>
        </p:nvSpPr>
        <p:spPr>
          <a:xfrm>
            <a:off x="3063239" y="1200150"/>
            <a:ext cx="3017522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6" name="Picture Placeholder 2"/>
          <p:cNvSpPr/>
          <p:nvPr>
            <p:ph type="pic" sz="half" idx="23"/>
          </p:nvPr>
        </p:nvSpPr>
        <p:spPr>
          <a:xfrm>
            <a:off x="6128248" y="1200150"/>
            <a:ext cx="3017521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7" name="Body Level One…"/>
          <p:cNvSpPr txBox="1"/>
          <p:nvPr>
            <p:ph type="body" sz="quarter" idx="1" hasCustomPrompt="1"/>
          </p:nvPr>
        </p:nvSpPr>
        <p:spPr>
          <a:xfrm>
            <a:off x="-5790" y="3415026"/>
            <a:ext cx="3017521" cy="985524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515937" indent="-165100" algn="ctr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2pPr>
            <a:lvl3pPr marL="871537" indent="-190500" algn="ctr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3pPr>
            <a:lvl4pPr marL="1231900" indent="-209550" algn="ctr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4pPr>
            <a:lvl5pPr marL="1576705" indent="-201930" algn="ctr">
              <a:spcBef>
                <a:spcPts val="0"/>
              </a:spcBef>
              <a:buClrTx/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8" name="Text Placeholder 11"/>
          <p:cNvSpPr/>
          <p:nvPr>
            <p:ph type="body" sz="quarter" idx="24" hasCustomPrompt="1"/>
          </p:nvPr>
        </p:nvSpPr>
        <p:spPr>
          <a:xfrm>
            <a:off x="3063239" y="3415026"/>
            <a:ext cx="3017522" cy="985524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769" name="Text Placeholder 11"/>
          <p:cNvSpPr/>
          <p:nvPr>
            <p:ph type="body" sz="quarter" idx="25" hasCustomPrompt="1"/>
          </p:nvPr>
        </p:nvSpPr>
        <p:spPr>
          <a:xfrm>
            <a:off x="6128248" y="3415026"/>
            <a:ext cx="3017521" cy="985524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770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1: Four Images with Caption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78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79" name="Picture Placeholder 2"/>
          <p:cNvSpPr/>
          <p:nvPr>
            <p:ph type="pic" sz="quarter" idx="21"/>
          </p:nvPr>
        </p:nvSpPr>
        <p:spPr>
          <a:xfrm>
            <a:off x="-5790" y="1200150"/>
            <a:ext cx="2256174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0" name="Picture Placeholder 2"/>
          <p:cNvSpPr/>
          <p:nvPr>
            <p:ph type="pic" sz="quarter" idx="22"/>
          </p:nvPr>
        </p:nvSpPr>
        <p:spPr>
          <a:xfrm>
            <a:off x="2292081" y="1200150"/>
            <a:ext cx="2252154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1" name="Picture Placeholder 2"/>
          <p:cNvSpPr/>
          <p:nvPr>
            <p:ph type="pic" sz="quarter" idx="23"/>
          </p:nvPr>
        </p:nvSpPr>
        <p:spPr>
          <a:xfrm>
            <a:off x="4595743" y="1200150"/>
            <a:ext cx="2250385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2" name="Picture Placeholder 2"/>
          <p:cNvSpPr/>
          <p:nvPr>
            <p:ph type="pic" sz="quarter" idx="24"/>
          </p:nvPr>
        </p:nvSpPr>
        <p:spPr>
          <a:xfrm>
            <a:off x="6893615" y="1200150"/>
            <a:ext cx="2250385" cy="320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83" name="Body Level One…"/>
          <p:cNvSpPr txBox="1"/>
          <p:nvPr>
            <p:ph type="body" sz="quarter" idx="1" hasCustomPrompt="1"/>
          </p:nvPr>
        </p:nvSpPr>
        <p:spPr>
          <a:xfrm>
            <a:off x="-5790" y="3415026"/>
            <a:ext cx="2256174" cy="985524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lvl1pPr>
            <a:lvl2pPr marL="488421" indent="-137583" algn="ctr">
              <a:spcBef>
                <a:spcPts val="0"/>
              </a:spcBef>
              <a:buClrTx/>
              <a:buFontTx/>
              <a:defRPr sz="1000">
                <a:solidFill>
                  <a:srgbClr val="FFFFFF"/>
                </a:solidFill>
              </a:defRPr>
            </a:lvl2pPr>
            <a:lvl3pPr marL="839787" indent="-158750" algn="ctr">
              <a:spcBef>
                <a:spcPts val="0"/>
              </a:spcBef>
              <a:buClrTx/>
              <a:buFontTx/>
              <a:defRPr sz="1000">
                <a:solidFill>
                  <a:srgbClr val="FFFFFF"/>
                </a:solidFill>
              </a:defRPr>
            </a:lvl3pPr>
            <a:lvl4pPr marL="1196975" indent="-174625" algn="ctr">
              <a:spcBef>
                <a:spcPts val="0"/>
              </a:spcBef>
              <a:buClrTx/>
              <a:buFontTx/>
              <a:defRPr sz="1000">
                <a:solidFill>
                  <a:srgbClr val="FFFFFF"/>
                </a:solidFill>
              </a:defRPr>
            </a:lvl4pPr>
            <a:lvl5pPr marL="1543050" indent="-168275" algn="ctr">
              <a:spcBef>
                <a:spcPts val="0"/>
              </a:spcBef>
              <a:buClrTx/>
              <a:buFontTx/>
              <a:defRPr sz="1000">
                <a:solidFill>
                  <a:srgbClr val="FFFFFF"/>
                </a:solidFill>
              </a:defRPr>
            </a:lvl5pPr>
          </a:lstStyle>
          <a:p>
            <a:pPr/>
            <a:r>
              <a:t>Click to 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84" name="Text Placeholder 11"/>
          <p:cNvSpPr/>
          <p:nvPr>
            <p:ph type="body" sz="quarter" idx="25" hasCustomPrompt="1"/>
          </p:nvPr>
        </p:nvSpPr>
        <p:spPr>
          <a:xfrm>
            <a:off x="2292082" y="3415026"/>
            <a:ext cx="2250385" cy="985524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785" name="Text Placeholder 11"/>
          <p:cNvSpPr/>
          <p:nvPr>
            <p:ph type="body" sz="quarter" idx="26" hasCustomPrompt="1"/>
          </p:nvPr>
        </p:nvSpPr>
        <p:spPr>
          <a:xfrm>
            <a:off x="4595743" y="3415026"/>
            <a:ext cx="2250385" cy="985524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786" name="Text Placeholder 11"/>
          <p:cNvSpPr/>
          <p:nvPr>
            <p:ph type="body" sz="quarter" idx="27" hasCustomPrompt="1"/>
          </p:nvPr>
        </p:nvSpPr>
        <p:spPr>
          <a:xfrm>
            <a:off x="6893615" y="3415026"/>
            <a:ext cx="2250385" cy="985524"/>
          </a:xfrm>
          <a:prstGeom prst="rect">
            <a:avLst/>
          </a:prstGeom>
          <a:solidFill>
            <a:srgbClr val="444444">
              <a:alpha val="84000"/>
            </a:srgbClr>
          </a:solidFill>
        </p:spPr>
        <p:txBody>
          <a:bodyPr lIns="91439" tIns="91439" rIns="91439" bIns="91439"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Click to edit text</a:t>
            </a:r>
          </a:p>
        </p:txBody>
      </p:sp>
      <p:sp>
        <p:nvSpPr>
          <p:cNvPr id="787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2: Full Screen Image with Foo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95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6" name="Picture Placeholder 2"/>
          <p:cNvSpPr/>
          <p:nvPr>
            <p:ph type="pic" idx="21"/>
          </p:nvPr>
        </p:nvSpPr>
        <p:spPr>
          <a:xfrm>
            <a:off x="0" y="-2"/>
            <a:ext cx="9144000" cy="440055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3: Full Screen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icture Placeholder 2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04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4: Thank You with Contact Inf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Rectangle 17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12" name="THANK YOU!"/>
          <p:cNvSpPr txBox="1"/>
          <p:nvPr>
            <p:ph type="title" hasCustomPrompt="1"/>
          </p:nvPr>
        </p:nvSpPr>
        <p:spPr>
          <a:xfrm>
            <a:off x="571500" y="1452022"/>
            <a:ext cx="7959023" cy="9394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pPr/>
            <a:r>
              <a:t>THANK YOU!</a:t>
            </a:r>
          </a:p>
        </p:txBody>
      </p:sp>
      <p:grpSp>
        <p:nvGrpSpPr>
          <p:cNvPr id="816" name="Group 331"/>
          <p:cNvGrpSpPr/>
          <p:nvPr/>
        </p:nvGrpSpPr>
        <p:grpSpPr>
          <a:xfrm>
            <a:off x="571504" y="3453262"/>
            <a:ext cx="219960" cy="220670"/>
            <a:chOff x="0" y="0"/>
            <a:chExt cx="219959" cy="220669"/>
          </a:xfrm>
        </p:grpSpPr>
        <p:sp>
          <p:nvSpPr>
            <p:cNvPr id="813" name="Freeform 334"/>
            <p:cNvSpPr/>
            <p:nvPr/>
          </p:nvSpPr>
          <p:spPr>
            <a:xfrm>
              <a:off x="-1" y="23490"/>
              <a:ext cx="196470" cy="19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40" y="0"/>
                  </a:moveTo>
                  <a:lnTo>
                    <a:pt x="7882" y="6136"/>
                  </a:lnTo>
                  <a:lnTo>
                    <a:pt x="7307" y="6716"/>
                  </a:lnTo>
                  <a:lnTo>
                    <a:pt x="7243" y="6808"/>
                  </a:lnTo>
                  <a:lnTo>
                    <a:pt x="7186" y="6929"/>
                  </a:lnTo>
                  <a:lnTo>
                    <a:pt x="7150" y="7084"/>
                  </a:lnTo>
                  <a:lnTo>
                    <a:pt x="7136" y="7275"/>
                  </a:lnTo>
                  <a:lnTo>
                    <a:pt x="7136" y="7488"/>
                  </a:lnTo>
                  <a:lnTo>
                    <a:pt x="7172" y="7743"/>
                  </a:lnTo>
                  <a:lnTo>
                    <a:pt x="7228" y="8012"/>
                  </a:lnTo>
                  <a:lnTo>
                    <a:pt x="7307" y="8316"/>
                  </a:lnTo>
                  <a:lnTo>
                    <a:pt x="7420" y="8648"/>
                  </a:lnTo>
                  <a:lnTo>
                    <a:pt x="7598" y="9066"/>
                  </a:lnTo>
                  <a:lnTo>
                    <a:pt x="7804" y="9491"/>
                  </a:lnTo>
                  <a:lnTo>
                    <a:pt x="8045" y="9922"/>
                  </a:lnTo>
                  <a:lnTo>
                    <a:pt x="8308" y="10347"/>
                  </a:lnTo>
                  <a:lnTo>
                    <a:pt x="8613" y="10765"/>
                  </a:lnTo>
                  <a:lnTo>
                    <a:pt x="8925" y="11175"/>
                  </a:lnTo>
                  <a:lnTo>
                    <a:pt x="9273" y="11579"/>
                  </a:lnTo>
                  <a:lnTo>
                    <a:pt x="9643" y="11961"/>
                  </a:lnTo>
                  <a:lnTo>
                    <a:pt x="10026" y="12329"/>
                  </a:lnTo>
                  <a:lnTo>
                    <a:pt x="10424" y="12675"/>
                  </a:lnTo>
                  <a:lnTo>
                    <a:pt x="10836" y="12994"/>
                  </a:lnTo>
                  <a:lnTo>
                    <a:pt x="11254" y="13291"/>
                  </a:lnTo>
                  <a:lnTo>
                    <a:pt x="11680" y="13560"/>
                  </a:lnTo>
                  <a:lnTo>
                    <a:pt x="12107" y="13801"/>
                  </a:lnTo>
                  <a:lnTo>
                    <a:pt x="12533" y="14013"/>
                  </a:lnTo>
                  <a:lnTo>
                    <a:pt x="12951" y="14183"/>
                  </a:lnTo>
                  <a:lnTo>
                    <a:pt x="13285" y="14289"/>
                  </a:lnTo>
                  <a:lnTo>
                    <a:pt x="13583" y="14381"/>
                  </a:lnTo>
                  <a:lnTo>
                    <a:pt x="13867" y="14431"/>
                  </a:lnTo>
                  <a:lnTo>
                    <a:pt x="14109" y="14459"/>
                  </a:lnTo>
                  <a:lnTo>
                    <a:pt x="14329" y="14466"/>
                  </a:lnTo>
                  <a:lnTo>
                    <a:pt x="14514" y="14452"/>
                  </a:lnTo>
                  <a:lnTo>
                    <a:pt x="14670" y="14417"/>
                  </a:lnTo>
                  <a:lnTo>
                    <a:pt x="14791" y="14367"/>
                  </a:lnTo>
                  <a:lnTo>
                    <a:pt x="14883" y="14296"/>
                  </a:lnTo>
                  <a:lnTo>
                    <a:pt x="15465" y="13716"/>
                  </a:lnTo>
                  <a:lnTo>
                    <a:pt x="21600" y="19866"/>
                  </a:lnTo>
                  <a:lnTo>
                    <a:pt x="20883" y="20588"/>
                  </a:lnTo>
                  <a:lnTo>
                    <a:pt x="20620" y="20821"/>
                  </a:lnTo>
                  <a:lnTo>
                    <a:pt x="20322" y="21027"/>
                  </a:lnTo>
                  <a:lnTo>
                    <a:pt x="20002" y="21204"/>
                  </a:lnTo>
                  <a:lnTo>
                    <a:pt x="19669" y="21352"/>
                  </a:lnTo>
                  <a:lnTo>
                    <a:pt x="19299" y="21458"/>
                  </a:lnTo>
                  <a:lnTo>
                    <a:pt x="18909" y="21543"/>
                  </a:lnTo>
                  <a:lnTo>
                    <a:pt x="18504" y="21586"/>
                  </a:lnTo>
                  <a:lnTo>
                    <a:pt x="18071" y="21600"/>
                  </a:lnTo>
                  <a:lnTo>
                    <a:pt x="17631" y="21586"/>
                  </a:lnTo>
                  <a:lnTo>
                    <a:pt x="17169" y="21543"/>
                  </a:lnTo>
                  <a:lnTo>
                    <a:pt x="16693" y="21458"/>
                  </a:lnTo>
                  <a:lnTo>
                    <a:pt x="16204" y="21359"/>
                  </a:lnTo>
                  <a:lnTo>
                    <a:pt x="15685" y="21218"/>
                  </a:lnTo>
                  <a:lnTo>
                    <a:pt x="15160" y="21048"/>
                  </a:lnTo>
                  <a:lnTo>
                    <a:pt x="14620" y="20850"/>
                  </a:lnTo>
                  <a:lnTo>
                    <a:pt x="13938" y="20567"/>
                  </a:lnTo>
                  <a:lnTo>
                    <a:pt x="13264" y="20255"/>
                  </a:lnTo>
                  <a:lnTo>
                    <a:pt x="12568" y="19894"/>
                  </a:lnTo>
                  <a:lnTo>
                    <a:pt x="11886" y="19505"/>
                  </a:lnTo>
                  <a:lnTo>
                    <a:pt x="11191" y="19066"/>
                  </a:lnTo>
                  <a:lnTo>
                    <a:pt x="10495" y="18606"/>
                  </a:lnTo>
                  <a:lnTo>
                    <a:pt x="9806" y="18111"/>
                  </a:lnTo>
                  <a:lnTo>
                    <a:pt x="9110" y="17580"/>
                  </a:lnTo>
                  <a:lnTo>
                    <a:pt x="8428" y="17028"/>
                  </a:lnTo>
                  <a:lnTo>
                    <a:pt x="7747" y="16441"/>
                  </a:lnTo>
                  <a:lnTo>
                    <a:pt x="7079" y="15825"/>
                  </a:lnTo>
                  <a:lnTo>
                    <a:pt x="6419" y="15181"/>
                  </a:lnTo>
                  <a:lnTo>
                    <a:pt x="5872" y="14622"/>
                  </a:lnTo>
                  <a:lnTo>
                    <a:pt x="5347" y="14063"/>
                  </a:lnTo>
                  <a:lnTo>
                    <a:pt x="4843" y="13496"/>
                  </a:lnTo>
                  <a:lnTo>
                    <a:pt x="4367" y="12923"/>
                  </a:lnTo>
                  <a:lnTo>
                    <a:pt x="3905" y="12357"/>
                  </a:lnTo>
                  <a:lnTo>
                    <a:pt x="3472" y="11791"/>
                  </a:lnTo>
                  <a:lnTo>
                    <a:pt x="3060" y="11218"/>
                  </a:lnTo>
                  <a:lnTo>
                    <a:pt x="2677" y="10651"/>
                  </a:lnTo>
                  <a:lnTo>
                    <a:pt x="2315" y="10078"/>
                  </a:lnTo>
                  <a:lnTo>
                    <a:pt x="1981" y="9519"/>
                  </a:lnTo>
                  <a:lnTo>
                    <a:pt x="1662" y="8967"/>
                  </a:lnTo>
                  <a:lnTo>
                    <a:pt x="1378" y="8415"/>
                  </a:lnTo>
                  <a:lnTo>
                    <a:pt x="1115" y="7884"/>
                  </a:lnTo>
                  <a:lnTo>
                    <a:pt x="880" y="7346"/>
                  </a:lnTo>
                  <a:lnTo>
                    <a:pt x="675" y="6823"/>
                  </a:lnTo>
                  <a:lnTo>
                    <a:pt x="490" y="6306"/>
                  </a:lnTo>
                  <a:lnTo>
                    <a:pt x="348" y="5796"/>
                  </a:lnTo>
                  <a:lnTo>
                    <a:pt x="213" y="5308"/>
                  </a:lnTo>
                  <a:lnTo>
                    <a:pt x="114" y="4827"/>
                  </a:lnTo>
                  <a:lnTo>
                    <a:pt x="50" y="4360"/>
                  </a:lnTo>
                  <a:lnTo>
                    <a:pt x="7" y="3914"/>
                  </a:lnTo>
                  <a:lnTo>
                    <a:pt x="0" y="3482"/>
                  </a:lnTo>
                  <a:lnTo>
                    <a:pt x="21" y="3064"/>
                  </a:lnTo>
                  <a:lnTo>
                    <a:pt x="64" y="2668"/>
                  </a:lnTo>
                  <a:lnTo>
                    <a:pt x="149" y="2286"/>
                  </a:lnTo>
                  <a:lnTo>
                    <a:pt x="256" y="1932"/>
                  </a:lnTo>
                  <a:lnTo>
                    <a:pt x="398" y="1592"/>
                  </a:lnTo>
                  <a:lnTo>
                    <a:pt x="575" y="1281"/>
                  </a:lnTo>
                  <a:lnTo>
                    <a:pt x="781" y="991"/>
                  </a:lnTo>
                  <a:lnTo>
                    <a:pt x="1015" y="72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4" name="Freeform 335"/>
            <p:cNvSpPr/>
            <p:nvPr/>
          </p:nvSpPr>
          <p:spPr>
            <a:xfrm>
              <a:off x="26338" y="-1"/>
              <a:ext cx="69049" cy="68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58" y="0"/>
                  </a:moveTo>
                  <a:lnTo>
                    <a:pt x="6233" y="0"/>
                  </a:lnTo>
                  <a:lnTo>
                    <a:pt x="6887" y="82"/>
                  </a:lnTo>
                  <a:lnTo>
                    <a:pt x="7541" y="286"/>
                  </a:lnTo>
                  <a:lnTo>
                    <a:pt x="8174" y="551"/>
                  </a:lnTo>
                  <a:lnTo>
                    <a:pt x="8746" y="918"/>
                  </a:lnTo>
                  <a:lnTo>
                    <a:pt x="9257" y="1387"/>
                  </a:lnTo>
                  <a:lnTo>
                    <a:pt x="20190" y="12320"/>
                  </a:lnTo>
                  <a:lnTo>
                    <a:pt x="20680" y="12891"/>
                  </a:lnTo>
                  <a:lnTo>
                    <a:pt x="21089" y="13543"/>
                  </a:lnTo>
                  <a:lnTo>
                    <a:pt x="21355" y="14216"/>
                  </a:lnTo>
                  <a:lnTo>
                    <a:pt x="21539" y="14930"/>
                  </a:lnTo>
                  <a:lnTo>
                    <a:pt x="21600" y="15705"/>
                  </a:lnTo>
                  <a:lnTo>
                    <a:pt x="21539" y="16460"/>
                  </a:lnTo>
                  <a:lnTo>
                    <a:pt x="21355" y="17194"/>
                  </a:lnTo>
                  <a:lnTo>
                    <a:pt x="21089" y="17867"/>
                  </a:lnTo>
                  <a:lnTo>
                    <a:pt x="20680" y="18500"/>
                  </a:lnTo>
                  <a:lnTo>
                    <a:pt x="20190" y="19071"/>
                  </a:lnTo>
                  <a:lnTo>
                    <a:pt x="17697" y="21600"/>
                  </a:lnTo>
                  <a:lnTo>
                    <a:pt x="0" y="3875"/>
                  </a:lnTo>
                  <a:lnTo>
                    <a:pt x="2534" y="1387"/>
                  </a:lnTo>
                  <a:lnTo>
                    <a:pt x="3065" y="918"/>
                  </a:lnTo>
                  <a:lnTo>
                    <a:pt x="3637" y="551"/>
                  </a:lnTo>
                  <a:lnTo>
                    <a:pt x="4271" y="286"/>
                  </a:lnTo>
                  <a:lnTo>
                    <a:pt x="4904" y="82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5" name="Freeform 336"/>
            <p:cNvSpPr/>
            <p:nvPr/>
          </p:nvSpPr>
          <p:spPr>
            <a:xfrm>
              <a:off x="151622" y="125283"/>
              <a:ext cx="68338" cy="68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24" y="0"/>
                  </a:moveTo>
                  <a:lnTo>
                    <a:pt x="6879" y="82"/>
                  </a:lnTo>
                  <a:lnTo>
                    <a:pt x="7534" y="265"/>
                  </a:lnTo>
                  <a:lnTo>
                    <a:pt x="8149" y="551"/>
                  </a:lnTo>
                  <a:lnTo>
                    <a:pt x="8722" y="898"/>
                  </a:lnTo>
                  <a:lnTo>
                    <a:pt x="9275" y="1368"/>
                  </a:lnTo>
                  <a:lnTo>
                    <a:pt x="20208" y="12331"/>
                  </a:lnTo>
                  <a:lnTo>
                    <a:pt x="20679" y="12862"/>
                  </a:lnTo>
                  <a:lnTo>
                    <a:pt x="21047" y="13454"/>
                  </a:lnTo>
                  <a:lnTo>
                    <a:pt x="21334" y="14067"/>
                  </a:lnTo>
                  <a:lnTo>
                    <a:pt x="21498" y="14699"/>
                  </a:lnTo>
                  <a:lnTo>
                    <a:pt x="21600" y="15394"/>
                  </a:lnTo>
                  <a:lnTo>
                    <a:pt x="21600" y="16047"/>
                  </a:lnTo>
                  <a:lnTo>
                    <a:pt x="21498" y="16700"/>
                  </a:lnTo>
                  <a:lnTo>
                    <a:pt x="21334" y="17353"/>
                  </a:lnTo>
                  <a:lnTo>
                    <a:pt x="21047" y="17986"/>
                  </a:lnTo>
                  <a:lnTo>
                    <a:pt x="20679" y="18558"/>
                  </a:lnTo>
                  <a:lnTo>
                    <a:pt x="20208" y="19109"/>
                  </a:lnTo>
                  <a:lnTo>
                    <a:pt x="17689" y="21600"/>
                  </a:lnTo>
                  <a:lnTo>
                    <a:pt x="0" y="3899"/>
                  </a:lnTo>
                  <a:lnTo>
                    <a:pt x="2498" y="1368"/>
                  </a:lnTo>
                  <a:lnTo>
                    <a:pt x="3030" y="898"/>
                  </a:lnTo>
                  <a:lnTo>
                    <a:pt x="3624" y="551"/>
                  </a:lnTo>
                  <a:lnTo>
                    <a:pt x="4238" y="265"/>
                  </a:lnTo>
                  <a:lnTo>
                    <a:pt x="4873" y="82"/>
                  </a:lnTo>
                  <a:lnTo>
                    <a:pt x="5548" y="0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17" name="Freeform 27"/>
          <p:cNvSpPr/>
          <p:nvPr/>
        </p:nvSpPr>
        <p:spPr>
          <a:xfrm>
            <a:off x="606470" y="4413184"/>
            <a:ext cx="145217" cy="214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5" y="4632"/>
                </a:moveTo>
                <a:lnTo>
                  <a:pt x="10297" y="4652"/>
                </a:lnTo>
                <a:lnTo>
                  <a:pt x="9827" y="4717"/>
                </a:lnTo>
                <a:lnTo>
                  <a:pt x="9367" y="4814"/>
                </a:lnTo>
                <a:lnTo>
                  <a:pt x="8926" y="4951"/>
                </a:lnTo>
                <a:lnTo>
                  <a:pt x="8533" y="5120"/>
                </a:lnTo>
                <a:lnTo>
                  <a:pt x="8168" y="5315"/>
                </a:lnTo>
                <a:lnTo>
                  <a:pt x="7823" y="5537"/>
                </a:lnTo>
                <a:lnTo>
                  <a:pt x="7536" y="5784"/>
                </a:lnTo>
                <a:lnTo>
                  <a:pt x="7286" y="6064"/>
                </a:lnTo>
                <a:lnTo>
                  <a:pt x="7095" y="6350"/>
                </a:lnTo>
                <a:lnTo>
                  <a:pt x="6951" y="6669"/>
                </a:lnTo>
                <a:lnTo>
                  <a:pt x="6855" y="6994"/>
                </a:lnTo>
                <a:lnTo>
                  <a:pt x="6826" y="7332"/>
                </a:lnTo>
                <a:lnTo>
                  <a:pt x="6855" y="7671"/>
                </a:lnTo>
                <a:lnTo>
                  <a:pt x="6951" y="7996"/>
                </a:lnTo>
                <a:lnTo>
                  <a:pt x="7095" y="8308"/>
                </a:lnTo>
                <a:lnTo>
                  <a:pt x="7286" y="8601"/>
                </a:lnTo>
                <a:lnTo>
                  <a:pt x="7536" y="8874"/>
                </a:lnTo>
                <a:lnTo>
                  <a:pt x="7823" y="9121"/>
                </a:lnTo>
                <a:lnTo>
                  <a:pt x="8168" y="9356"/>
                </a:lnTo>
                <a:lnTo>
                  <a:pt x="8533" y="9551"/>
                </a:lnTo>
                <a:lnTo>
                  <a:pt x="8926" y="9720"/>
                </a:lnTo>
                <a:lnTo>
                  <a:pt x="9367" y="9850"/>
                </a:lnTo>
                <a:lnTo>
                  <a:pt x="9827" y="9948"/>
                </a:lnTo>
                <a:lnTo>
                  <a:pt x="10297" y="10006"/>
                </a:lnTo>
                <a:lnTo>
                  <a:pt x="10805" y="10032"/>
                </a:lnTo>
                <a:lnTo>
                  <a:pt x="11303" y="10006"/>
                </a:lnTo>
                <a:lnTo>
                  <a:pt x="11783" y="9948"/>
                </a:lnTo>
                <a:lnTo>
                  <a:pt x="12243" y="9850"/>
                </a:lnTo>
                <a:lnTo>
                  <a:pt x="12674" y="9720"/>
                </a:lnTo>
                <a:lnTo>
                  <a:pt x="13077" y="9551"/>
                </a:lnTo>
                <a:lnTo>
                  <a:pt x="13451" y="9356"/>
                </a:lnTo>
                <a:lnTo>
                  <a:pt x="13777" y="9121"/>
                </a:lnTo>
                <a:lnTo>
                  <a:pt x="14064" y="8874"/>
                </a:lnTo>
                <a:lnTo>
                  <a:pt x="14314" y="8601"/>
                </a:lnTo>
                <a:lnTo>
                  <a:pt x="14515" y="8308"/>
                </a:lnTo>
                <a:lnTo>
                  <a:pt x="14668" y="7996"/>
                </a:lnTo>
                <a:lnTo>
                  <a:pt x="14755" y="7671"/>
                </a:lnTo>
                <a:lnTo>
                  <a:pt x="14783" y="7332"/>
                </a:lnTo>
                <a:lnTo>
                  <a:pt x="14755" y="6994"/>
                </a:lnTo>
                <a:lnTo>
                  <a:pt x="14668" y="6669"/>
                </a:lnTo>
                <a:lnTo>
                  <a:pt x="14515" y="6350"/>
                </a:lnTo>
                <a:lnTo>
                  <a:pt x="14314" y="6064"/>
                </a:lnTo>
                <a:lnTo>
                  <a:pt x="14064" y="5784"/>
                </a:lnTo>
                <a:lnTo>
                  <a:pt x="13777" y="5537"/>
                </a:lnTo>
                <a:lnTo>
                  <a:pt x="13451" y="5315"/>
                </a:lnTo>
                <a:lnTo>
                  <a:pt x="13077" y="5120"/>
                </a:lnTo>
                <a:lnTo>
                  <a:pt x="12674" y="4951"/>
                </a:lnTo>
                <a:lnTo>
                  <a:pt x="12243" y="4814"/>
                </a:lnTo>
                <a:lnTo>
                  <a:pt x="11783" y="4717"/>
                </a:lnTo>
                <a:lnTo>
                  <a:pt x="11303" y="4652"/>
                </a:lnTo>
                <a:lnTo>
                  <a:pt x="10805" y="4632"/>
                </a:lnTo>
                <a:close/>
                <a:moveTo>
                  <a:pt x="10805" y="0"/>
                </a:moveTo>
                <a:lnTo>
                  <a:pt x="11610" y="20"/>
                </a:lnTo>
                <a:lnTo>
                  <a:pt x="12396" y="78"/>
                </a:lnTo>
                <a:lnTo>
                  <a:pt x="13173" y="182"/>
                </a:lnTo>
                <a:lnTo>
                  <a:pt x="13921" y="319"/>
                </a:lnTo>
                <a:lnTo>
                  <a:pt x="14659" y="488"/>
                </a:lnTo>
                <a:lnTo>
                  <a:pt x="15349" y="690"/>
                </a:lnTo>
                <a:lnTo>
                  <a:pt x="16039" y="917"/>
                </a:lnTo>
                <a:lnTo>
                  <a:pt x="16682" y="1184"/>
                </a:lnTo>
                <a:lnTo>
                  <a:pt x="17295" y="1483"/>
                </a:lnTo>
                <a:lnTo>
                  <a:pt x="17880" y="1802"/>
                </a:lnTo>
                <a:lnTo>
                  <a:pt x="18446" y="2153"/>
                </a:lnTo>
                <a:lnTo>
                  <a:pt x="18954" y="2531"/>
                </a:lnTo>
                <a:lnTo>
                  <a:pt x="19424" y="2928"/>
                </a:lnTo>
                <a:lnTo>
                  <a:pt x="19865" y="3344"/>
                </a:lnTo>
                <a:lnTo>
                  <a:pt x="20248" y="3780"/>
                </a:lnTo>
                <a:lnTo>
                  <a:pt x="20593" y="4242"/>
                </a:lnTo>
                <a:lnTo>
                  <a:pt x="20900" y="4723"/>
                </a:lnTo>
                <a:lnTo>
                  <a:pt x="21140" y="5218"/>
                </a:lnTo>
                <a:lnTo>
                  <a:pt x="21341" y="5725"/>
                </a:lnTo>
                <a:lnTo>
                  <a:pt x="21495" y="6252"/>
                </a:lnTo>
                <a:lnTo>
                  <a:pt x="21571" y="6786"/>
                </a:lnTo>
                <a:lnTo>
                  <a:pt x="21600" y="7332"/>
                </a:lnTo>
                <a:lnTo>
                  <a:pt x="21581" y="7814"/>
                </a:lnTo>
                <a:lnTo>
                  <a:pt x="21514" y="8302"/>
                </a:lnTo>
                <a:lnTo>
                  <a:pt x="21389" y="8777"/>
                </a:lnTo>
                <a:lnTo>
                  <a:pt x="21236" y="9245"/>
                </a:lnTo>
                <a:lnTo>
                  <a:pt x="21025" y="9713"/>
                </a:lnTo>
                <a:lnTo>
                  <a:pt x="20775" y="10156"/>
                </a:lnTo>
                <a:lnTo>
                  <a:pt x="20478" y="10592"/>
                </a:lnTo>
                <a:lnTo>
                  <a:pt x="20143" y="11028"/>
                </a:lnTo>
                <a:lnTo>
                  <a:pt x="11294" y="21411"/>
                </a:lnTo>
                <a:lnTo>
                  <a:pt x="11207" y="21496"/>
                </a:lnTo>
                <a:lnTo>
                  <a:pt x="11083" y="21554"/>
                </a:lnTo>
                <a:lnTo>
                  <a:pt x="10958" y="21587"/>
                </a:lnTo>
                <a:lnTo>
                  <a:pt x="10805" y="21600"/>
                </a:lnTo>
                <a:lnTo>
                  <a:pt x="10661" y="21587"/>
                </a:lnTo>
                <a:lnTo>
                  <a:pt x="10517" y="21554"/>
                </a:lnTo>
                <a:lnTo>
                  <a:pt x="10402" y="21496"/>
                </a:lnTo>
                <a:lnTo>
                  <a:pt x="10316" y="21411"/>
                </a:lnTo>
                <a:lnTo>
                  <a:pt x="1476" y="11028"/>
                </a:lnTo>
                <a:lnTo>
                  <a:pt x="1141" y="10592"/>
                </a:lnTo>
                <a:lnTo>
                  <a:pt x="844" y="10156"/>
                </a:lnTo>
                <a:lnTo>
                  <a:pt x="594" y="9707"/>
                </a:lnTo>
                <a:lnTo>
                  <a:pt x="383" y="9245"/>
                </a:lnTo>
                <a:lnTo>
                  <a:pt x="211" y="8777"/>
                </a:lnTo>
                <a:lnTo>
                  <a:pt x="96" y="8302"/>
                </a:lnTo>
                <a:lnTo>
                  <a:pt x="29" y="7814"/>
                </a:lnTo>
                <a:lnTo>
                  <a:pt x="0" y="7332"/>
                </a:lnTo>
                <a:lnTo>
                  <a:pt x="38" y="6786"/>
                </a:lnTo>
                <a:lnTo>
                  <a:pt x="125" y="6252"/>
                </a:lnTo>
                <a:lnTo>
                  <a:pt x="259" y="5725"/>
                </a:lnTo>
                <a:lnTo>
                  <a:pt x="460" y="5218"/>
                </a:lnTo>
                <a:lnTo>
                  <a:pt x="709" y="4723"/>
                </a:lnTo>
                <a:lnTo>
                  <a:pt x="1007" y="4242"/>
                </a:lnTo>
                <a:lnTo>
                  <a:pt x="1352" y="3780"/>
                </a:lnTo>
                <a:lnTo>
                  <a:pt x="1745" y="3344"/>
                </a:lnTo>
                <a:lnTo>
                  <a:pt x="2186" y="2928"/>
                </a:lnTo>
                <a:lnTo>
                  <a:pt x="2656" y="2531"/>
                </a:lnTo>
                <a:lnTo>
                  <a:pt x="3173" y="2153"/>
                </a:lnTo>
                <a:lnTo>
                  <a:pt x="3720" y="1802"/>
                </a:lnTo>
                <a:lnTo>
                  <a:pt x="4305" y="1483"/>
                </a:lnTo>
                <a:lnTo>
                  <a:pt x="4928" y="1184"/>
                </a:lnTo>
                <a:lnTo>
                  <a:pt x="5580" y="917"/>
                </a:lnTo>
                <a:lnTo>
                  <a:pt x="6260" y="690"/>
                </a:lnTo>
                <a:lnTo>
                  <a:pt x="6960" y="488"/>
                </a:lnTo>
                <a:lnTo>
                  <a:pt x="7689" y="319"/>
                </a:lnTo>
                <a:lnTo>
                  <a:pt x="8446" y="182"/>
                </a:lnTo>
                <a:lnTo>
                  <a:pt x="9204" y="78"/>
                </a:lnTo>
                <a:lnTo>
                  <a:pt x="9999" y="20"/>
                </a:lnTo>
                <a:lnTo>
                  <a:pt x="10805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20" name="Group 309"/>
          <p:cNvGrpSpPr/>
          <p:nvPr/>
        </p:nvGrpSpPr>
        <p:grpSpPr>
          <a:xfrm>
            <a:off x="569892" y="3960314"/>
            <a:ext cx="215689" cy="165861"/>
            <a:chOff x="0" y="0"/>
            <a:chExt cx="215687" cy="165860"/>
          </a:xfrm>
        </p:grpSpPr>
        <p:sp>
          <p:nvSpPr>
            <p:cNvPr id="818" name="Freeform 312"/>
            <p:cNvSpPr/>
            <p:nvPr/>
          </p:nvSpPr>
          <p:spPr>
            <a:xfrm>
              <a:off x="7118" y="-1"/>
              <a:ext cx="201452" cy="98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3" y="0"/>
                  </a:moveTo>
                  <a:lnTo>
                    <a:pt x="21155" y="0"/>
                  </a:lnTo>
                  <a:lnTo>
                    <a:pt x="21308" y="14"/>
                  </a:lnTo>
                  <a:lnTo>
                    <a:pt x="21461" y="85"/>
                  </a:lnTo>
                  <a:lnTo>
                    <a:pt x="21600" y="184"/>
                  </a:lnTo>
                  <a:lnTo>
                    <a:pt x="11383" y="21104"/>
                  </a:lnTo>
                  <a:lnTo>
                    <a:pt x="11258" y="21331"/>
                  </a:lnTo>
                  <a:lnTo>
                    <a:pt x="11113" y="21472"/>
                  </a:lnTo>
                  <a:lnTo>
                    <a:pt x="10953" y="21572"/>
                  </a:lnTo>
                  <a:lnTo>
                    <a:pt x="10793" y="21600"/>
                  </a:lnTo>
                  <a:lnTo>
                    <a:pt x="10647" y="21572"/>
                  </a:lnTo>
                  <a:lnTo>
                    <a:pt x="10487" y="21472"/>
                  </a:lnTo>
                  <a:lnTo>
                    <a:pt x="10342" y="21331"/>
                  </a:lnTo>
                  <a:lnTo>
                    <a:pt x="10210" y="21104"/>
                  </a:lnTo>
                  <a:lnTo>
                    <a:pt x="0" y="213"/>
                  </a:lnTo>
                  <a:lnTo>
                    <a:pt x="160" y="85"/>
                  </a:lnTo>
                  <a:lnTo>
                    <a:pt x="319" y="2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9" name="Freeform 313"/>
            <p:cNvSpPr/>
            <p:nvPr/>
          </p:nvSpPr>
          <p:spPr>
            <a:xfrm>
              <a:off x="-1" y="17084"/>
              <a:ext cx="215689" cy="148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51" y="0"/>
                  </a:moveTo>
                  <a:lnTo>
                    <a:pt x="21529" y="254"/>
                  </a:lnTo>
                  <a:lnTo>
                    <a:pt x="21581" y="527"/>
                  </a:lnTo>
                  <a:lnTo>
                    <a:pt x="21600" y="818"/>
                  </a:lnTo>
                  <a:lnTo>
                    <a:pt x="21600" y="19916"/>
                  </a:lnTo>
                  <a:lnTo>
                    <a:pt x="21581" y="20208"/>
                  </a:lnTo>
                  <a:lnTo>
                    <a:pt x="21529" y="20509"/>
                  </a:lnTo>
                  <a:lnTo>
                    <a:pt x="21444" y="20763"/>
                  </a:lnTo>
                  <a:lnTo>
                    <a:pt x="21328" y="20998"/>
                  </a:lnTo>
                  <a:lnTo>
                    <a:pt x="21191" y="21195"/>
                  </a:lnTo>
                  <a:lnTo>
                    <a:pt x="21029" y="21365"/>
                  </a:lnTo>
                  <a:lnTo>
                    <a:pt x="20848" y="21497"/>
                  </a:lnTo>
                  <a:lnTo>
                    <a:pt x="20653" y="21572"/>
                  </a:lnTo>
                  <a:lnTo>
                    <a:pt x="20446" y="21600"/>
                  </a:lnTo>
                  <a:lnTo>
                    <a:pt x="1154" y="21600"/>
                  </a:lnTo>
                  <a:lnTo>
                    <a:pt x="947" y="21572"/>
                  </a:lnTo>
                  <a:lnTo>
                    <a:pt x="752" y="21497"/>
                  </a:lnTo>
                  <a:lnTo>
                    <a:pt x="571" y="21365"/>
                  </a:lnTo>
                  <a:lnTo>
                    <a:pt x="409" y="21195"/>
                  </a:lnTo>
                  <a:lnTo>
                    <a:pt x="266" y="20998"/>
                  </a:lnTo>
                  <a:lnTo>
                    <a:pt x="149" y="20763"/>
                  </a:lnTo>
                  <a:lnTo>
                    <a:pt x="71" y="20509"/>
                  </a:lnTo>
                  <a:lnTo>
                    <a:pt x="19" y="20208"/>
                  </a:lnTo>
                  <a:lnTo>
                    <a:pt x="0" y="19916"/>
                  </a:lnTo>
                  <a:lnTo>
                    <a:pt x="0" y="818"/>
                  </a:lnTo>
                  <a:lnTo>
                    <a:pt x="13" y="546"/>
                  </a:lnTo>
                  <a:lnTo>
                    <a:pt x="58" y="282"/>
                  </a:lnTo>
                  <a:lnTo>
                    <a:pt x="130" y="38"/>
                  </a:lnTo>
                  <a:lnTo>
                    <a:pt x="9681" y="13942"/>
                  </a:lnTo>
                  <a:lnTo>
                    <a:pt x="9844" y="14149"/>
                  </a:lnTo>
                  <a:lnTo>
                    <a:pt x="10012" y="14300"/>
                  </a:lnTo>
                  <a:lnTo>
                    <a:pt x="10194" y="14431"/>
                  </a:lnTo>
                  <a:lnTo>
                    <a:pt x="10382" y="14525"/>
                  </a:lnTo>
                  <a:lnTo>
                    <a:pt x="10576" y="14572"/>
                  </a:lnTo>
                  <a:lnTo>
                    <a:pt x="10771" y="14591"/>
                  </a:lnTo>
                  <a:lnTo>
                    <a:pt x="10972" y="14572"/>
                  </a:lnTo>
                  <a:lnTo>
                    <a:pt x="11173" y="14525"/>
                  </a:lnTo>
                  <a:lnTo>
                    <a:pt x="11361" y="14431"/>
                  </a:lnTo>
                  <a:lnTo>
                    <a:pt x="11542" y="14300"/>
                  </a:lnTo>
                  <a:lnTo>
                    <a:pt x="11705" y="14149"/>
                  </a:lnTo>
                  <a:lnTo>
                    <a:pt x="11867" y="13942"/>
                  </a:lnTo>
                  <a:lnTo>
                    <a:pt x="21451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21" name="Body Level One…"/>
          <p:cNvSpPr txBox="1"/>
          <p:nvPr>
            <p:ph type="body" sz="quarter" idx="1" hasCustomPrompt="1"/>
          </p:nvPr>
        </p:nvSpPr>
        <p:spPr>
          <a:xfrm>
            <a:off x="1027355" y="3458485"/>
            <a:ext cx="7503167" cy="215445"/>
          </a:xfrm>
          <a:prstGeom prst="rect">
            <a:avLst/>
          </a:prstGeom>
        </p:spPr>
        <p:txBody>
          <a:bodyPr anchor="ctr"/>
          <a:lstStyle>
            <a:lvl1pPr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>
              <a:buClrTx/>
              <a:buFontTx/>
              <a:defRPr>
                <a:solidFill>
                  <a:schemeClr val="accent1"/>
                </a:solidFill>
              </a:defRPr>
            </a:lvl2pPr>
            <a:lvl3pPr>
              <a:buClrTx/>
              <a:buFontTx/>
              <a:defRPr>
                <a:solidFill>
                  <a:schemeClr val="accent1"/>
                </a:solidFill>
              </a:defRPr>
            </a:lvl3pPr>
            <a:lvl4pPr>
              <a:buClrTx/>
              <a:buFontTx/>
              <a:defRPr>
                <a:solidFill>
                  <a:schemeClr val="accent1"/>
                </a:solidFill>
              </a:defRPr>
            </a:lvl4pPr>
            <a:lvl5pPr>
              <a:buClrTx/>
              <a:buFontTx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703-123-4567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2" name="Text Placeholder 11"/>
          <p:cNvSpPr/>
          <p:nvPr>
            <p:ph type="body" sz="quarter" idx="21" hasCustomPrompt="1"/>
          </p:nvPr>
        </p:nvSpPr>
        <p:spPr>
          <a:xfrm>
            <a:off x="1027355" y="3935834"/>
            <a:ext cx="7503167" cy="215445"/>
          </a:xfrm>
          <a:prstGeom prst="rect">
            <a:avLst/>
          </a:prstGeom>
        </p:spPr>
        <p:txBody>
          <a:bodyPr anchor="ctr"/>
          <a:lstStyle>
            <a:lvl1pPr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name@company.com</a:t>
            </a:r>
          </a:p>
        </p:txBody>
      </p:sp>
      <p:sp>
        <p:nvSpPr>
          <p:cNvPr id="823" name="Text Placeholder 11"/>
          <p:cNvSpPr/>
          <p:nvPr>
            <p:ph type="body" sz="quarter" idx="22" hasCustomPrompt="1"/>
          </p:nvPr>
        </p:nvSpPr>
        <p:spPr>
          <a:xfrm>
            <a:off x="1027355" y="4413184"/>
            <a:ext cx="7503167" cy="21544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123 Main Street • Suite 900 • Ashburn, VA 20147</a:t>
            </a:r>
          </a:p>
        </p:txBody>
      </p:sp>
      <p:sp>
        <p:nvSpPr>
          <p:cNvPr id="8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54: Thank You with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Picture 21" descr="Picture 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4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3" name="THANK YOU!"/>
          <p:cNvSpPr txBox="1"/>
          <p:nvPr>
            <p:ph type="title" hasCustomPrompt="1"/>
          </p:nvPr>
        </p:nvSpPr>
        <p:spPr>
          <a:xfrm>
            <a:off x="571500" y="1452022"/>
            <a:ext cx="7959023" cy="9394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6600"/>
            </a:lvl1pPr>
          </a:lstStyle>
          <a:p>
            <a:pPr/>
            <a:r>
              <a:t>THANK YOU!</a:t>
            </a:r>
          </a:p>
        </p:txBody>
      </p:sp>
      <p:grpSp>
        <p:nvGrpSpPr>
          <p:cNvPr id="837" name="Group 331"/>
          <p:cNvGrpSpPr/>
          <p:nvPr/>
        </p:nvGrpSpPr>
        <p:grpSpPr>
          <a:xfrm>
            <a:off x="571504" y="3453262"/>
            <a:ext cx="219960" cy="220670"/>
            <a:chOff x="0" y="0"/>
            <a:chExt cx="219959" cy="220669"/>
          </a:xfrm>
        </p:grpSpPr>
        <p:sp>
          <p:nvSpPr>
            <p:cNvPr id="834" name="Freeform 334"/>
            <p:cNvSpPr/>
            <p:nvPr/>
          </p:nvSpPr>
          <p:spPr>
            <a:xfrm>
              <a:off x="-1" y="23490"/>
              <a:ext cx="196470" cy="19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40" y="0"/>
                  </a:moveTo>
                  <a:lnTo>
                    <a:pt x="7882" y="6136"/>
                  </a:lnTo>
                  <a:lnTo>
                    <a:pt x="7307" y="6716"/>
                  </a:lnTo>
                  <a:lnTo>
                    <a:pt x="7243" y="6808"/>
                  </a:lnTo>
                  <a:lnTo>
                    <a:pt x="7186" y="6929"/>
                  </a:lnTo>
                  <a:lnTo>
                    <a:pt x="7150" y="7084"/>
                  </a:lnTo>
                  <a:lnTo>
                    <a:pt x="7136" y="7275"/>
                  </a:lnTo>
                  <a:lnTo>
                    <a:pt x="7136" y="7488"/>
                  </a:lnTo>
                  <a:lnTo>
                    <a:pt x="7172" y="7743"/>
                  </a:lnTo>
                  <a:lnTo>
                    <a:pt x="7228" y="8012"/>
                  </a:lnTo>
                  <a:lnTo>
                    <a:pt x="7307" y="8316"/>
                  </a:lnTo>
                  <a:lnTo>
                    <a:pt x="7420" y="8648"/>
                  </a:lnTo>
                  <a:lnTo>
                    <a:pt x="7598" y="9066"/>
                  </a:lnTo>
                  <a:lnTo>
                    <a:pt x="7804" y="9491"/>
                  </a:lnTo>
                  <a:lnTo>
                    <a:pt x="8045" y="9922"/>
                  </a:lnTo>
                  <a:lnTo>
                    <a:pt x="8308" y="10347"/>
                  </a:lnTo>
                  <a:lnTo>
                    <a:pt x="8613" y="10765"/>
                  </a:lnTo>
                  <a:lnTo>
                    <a:pt x="8925" y="11175"/>
                  </a:lnTo>
                  <a:lnTo>
                    <a:pt x="9273" y="11579"/>
                  </a:lnTo>
                  <a:lnTo>
                    <a:pt x="9643" y="11961"/>
                  </a:lnTo>
                  <a:lnTo>
                    <a:pt x="10026" y="12329"/>
                  </a:lnTo>
                  <a:lnTo>
                    <a:pt x="10424" y="12675"/>
                  </a:lnTo>
                  <a:lnTo>
                    <a:pt x="10836" y="12994"/>
                  </a:lnTo>
                  <a:lnTo>
                    <a:pt x="11254" y="13291"/>
                  </a:lnTo>
                  <a:lnTo>
                    <a:pt x="11680" y="13560"/>
                  </a:lnTo>
                  <a:lnTo>
                    <a:pt x="12107" y="13801"/>
                  </a:lnTo>
                  <a:lnTo>
                    <a:pt x="12533" y="14013"/>
                  </a:lnTo>
                  <a:lnTo>
                    <a:pt x="12951" y="14183"/>
                  </a:lnTo>
                  <a:lnTo>
                    <a:pt x="13285" y="14289"/>
                  </a:lnTo>
                  <a:lnTo>
                    <a:pt x="13583" y="14381"/>
                  </a:lnTo>
                  <a:lnTo>
                    <a:pt x="13867" y="14431"/>
                  </a:lnTo>
                  <a:lnTo>
                    <a:pt x="14109" y="14459"/>
                  </a:lnTo>
                  <a:lnTo>
                    <a:pt x="14329" y="14466"/>
                  </a:lnTo>
                  <a:lnTo>
                    <a:pt x="14514" y="14452"/>
                  </a:lnTo>
                  <a:lnTo>
                    <a:pt x="14670" y="14417"/>
                  </a:lnTo>
                  <a:lnTo>
                    <a:pt x="14791" y="14367"/>
                  </a:lnTo>
                  <a:lnTo>
                    <a:pt x="14883" y="14296"/>
                  </a:lnTo>
                  <a:lnTo>
                    <a:pt x="15465" y="13716"/>
                  </a:lnTo>
                  <a:lnTo>
                    <a:pt x="21600" y="19866"/>
                  </a:lnTo>
                  <a:lnTo>
                    <a:pt x="20883" y="20588"/>
                  </a:lnTo>
                  <a:lnTo>
                    <a:pt x="20620" y="20821"/>
                  </a:lnTo>
                  <a:lnTo>
                    <a:pt x="20322" y="21027"/>
                  </a:lnTo>
                  <a:lnTo>
                    <a:pt x="20002" y="21204"/>
                  </a:lnTo>
                  <a:lnTo>
                    <a:pt x="19669" y="21352"/>
                  </a:lnTo>
                  <a:lnTo>
                    <a:pt x="19299" y="21458"/>
                  </a:lnTo>
                  <a:lnTo>
                    <a:pt x="18909" y="21543"/>
                  </a:lnTo>
                  <a:lnTo>
                    <a:pt x="18504" y="21586"/>
                  </a:lnTo>
                  <a:lnTo>
                    <a:pt x="18071" y="21600"/>
                  </a:lnTo>
                  <a:lnTo>
                    <a:pt x="17631" y="21586"/>
                  </a:lnTo>
                  <a:lnTo>
                    <a:pt x="17169" y="21543"/>
                  </a:lnTo>
                  <a:lnTo>
                    <a:pt x="16693" y="21458"/>
                  </a:lnTo>
                  <a:lnTo>
                    <a:pt x="16204" y="21359"/>
                  </a:lnTo>
                  <a:lnTo>
                    <a:pt x="15685" y="21218"/>
                  </a:lnTo>
                  <a:lnTo>
                    <a:pt x="15160" y="21048"/>
                  </a:lnTo>
                  <a:lnTo>
                    <a:pt x="14620" y="20850"/>
                  </a:lnTo>
                  <a:lnTo>
                    <a:pt x="13938" y="20567"/>
                  </a:lnTo>
                  <a:lnTo>
                    <a:pt x="13264" y="20255"/>
                  </a:lnTo>
                  <a:lnTo>
                    <a:pt x="12568" y="19894"/>
                  </a:lnTo>
                  <a:lnTo>
                    <a:pt x="11886" y="19505"/>
                  </a:lnTo>
                  <a:lnTo>
                    <a:pt x="11191" y="19066"/>
                  </a:lnTo>
                  <a:lnTo>
                    <a:pt x="10495" y="18606"/>
                  </a:lnTo>
                  <a:lnTo>
                    <a:pt x="9806" y="18111"/>
                  </a:lnTo>
                  <a:lnTo>
                    <a:pt x="9110" y="17580"/>
                  </a:lnTo>
                  <a:lnTo>
                    <a:pt x="8428" y="17028"/>
                  </a:lnTo>
                  <a:lnTo>
                    <a:pt x="7747" y="16441"/>
                  </a:lnTo>
                  <a:lnTo>
                    <a:pt x="7079" y="15825"/>
                  </a:lnTo>
                  <a:lnTo>
                    <a:pt x="6419" y="15181"/>
                  </a:lnTo>
                  <a:lnTo>
                    <a:pt x="5872" y="14622"/>
                  </a:lnTo>
                  <a:lnTo>
                    <a:pt x="5347" y="14063"/>
                  </a:lnTo>
                  <a:lnTo>
                    <a:pt x="4843" y="13496"/>
                  </a:lnTo>
                  <a:lnTo>
                    <a:pt x="4367" y="12923"/>
                  </a:lnTo>
                  <a:lnTo>
                    <a:pt x="3905" y="12357"/>
                  </a:lnTo>
                  <a:lnTo>
                    <a:pt x="3472" y="11791"/>
                  </a:lnTo>
                  <a:lnTo>
                    <a:pt x="3060" y="11218"/>
                  </a:lnTo>
                  <a:lnTo>
                    <a:pt x="2677" y="10651"/>
                  </a:lnTo>
                  <a:lnTo>
                    <a:pt x="2315" y="10078"/>
                  </a:lnTo>
                  <a:lnTo>
                    <a:pt x="1981" y="9519"/>
                  </a:lnTo>
                  <a:lnTo>
                    <a:pt x="1662" y="8967"/>
                  </a:lnTo>
                  <a:lnTo>
                    <a:pt x="1378" y="8415"/>
                  </a:lnTo>
                  <a:lnTo>
                    <a:pt x="1115" y="7884"/>
                  </a:lnTo>
                  <a:lnTo>
                    <a:pt x="880" y="7346"/>
                  </a:lnTo>
                  <a:lnTo>
                    <a:pt x="675" y="6823"/>
                  </a:lnTo>
                  <a:lnTo>
                    <a:pt x="490" y="6306"/>
                  </a:lnTo>
                  <a:lnTo>
                    <a:pt x="348" y="5796"/>
                  </a:lnTo>
                  <a:lnTo>
                    <a:pt x="213" y="5308"/>
                  </a:lnTo>
                  <a:lnTo>
                    <a:pt x="114" y="4827"/>
                  </a:lnTo>
                  <a:lnTo>
                    <a:pt x="50" y="4360"/>
                  </a:lnTo>
                  <a:lnTo>
                    <a:pt x="7" y="3914"/>
                  </a:lnTo>
                  <a:lnTo>
                    <a:pt x="0" y="3482"/>
                  </a:lnTo>
                  <a:lnTo>
                    <a:pt x="21" y="3064"/>
                  </a:lnTo>
                  <a:lnTo>
                    <a:pt x="64" y="2668"/>
                  </a:lnTo>
                  <a:lnTo>
                    <a:pt x="149" y="2286"/>
                  </a:lnTo>
                  <a:lnTo>
                    <a:pt x="256" y="1932"/>
                  </a:lnTo>
                  <a:lnTo>
                    <a:pt x="398" y="1592"/>
                  </a:lnTo>
                  <a:lnTo>
                    <a:pt x="575" y="1281"/>
                  </a:lnTo>
                  <a:lnTo>
                    <a:pt x="781" y="991"/>
                  </a:lnTo>
                  <a:lnTo>
                    <a:pt x="1015" y="72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5" name="Freeform 335"/>
            <p:cNvSpPr/>
            <p:nvPr/>
          </p:nvSpPr>
          <p:spPr>
            <a:xfrm>
              <a:off x="26338" y="-1"/>
              <a:ext cx="69049" cy="68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58" y="0"/>
                  </a:moveTo>
                  <a:lnTo>
                    <a:pt x="6233" y="0"/>
                  </a:lnTo>
                  <a:lnTo>
                    <a:pt x="6887" y="82"/>
                  </a:lnTo>
                  <a:lnTo>
                    <a:pt x="7541" y="286"/>
                  </a:lnTo>
                  <a:lnTo>
                    <a:pt x="8174" y="551"/>
                  </a:lnTo>
                  <a:lnTo>
                    <a:pt x="8746" y="918"/>
                  </a:lnTo>
                  <a:lnTo>
                    <a:pt x="9257" y="1387"/>
                  </a:lnTo>
                  <a:lnTo>
                    <a:pt x="20190" y="12320"/>
                  </a:lnTo>
                  <a:lnTo>
                    <a:pt x="20680" y="12891"/>
                  </a:lnTo>
                  <a:lnTo>
                    <a:pt x="21089" y="13543"/>
                  </a:lnTo>
                  <a:lnTo>
                    <a:pt x="21355" y="14216"/>
                  </a:lnTo>
                  <a:lnTo>
                    <a:pt x="21539" y="14930"/>
                  </a:lnTo>
                  <a:lnTo>
                    <a:pt x="21600" y="15705"/>
                  </a:lnTo>
                  <a:lnTo>
                    <a:pt x="21539" y="16460"/>
                  </a:lnTo>
                  <a:lnTo>
                    <a:pt x="21355" y="17194"/>
                  </a:lnTo>
                  <a:lnTo>
                    <a:pt x="21089" y="17867"/>
                  </a:lnTo>
                  <a:lnTo>
                    <a:pt x="20680" y="18500"/>
                  </a:lnTo>
                  <a:lnTo>
                    <a:pt x="20190" y="19071"/>
                  </a:lnTo>
                  <a:lnTo>
                    <a:pt x="17697" y="21600"/>
                  </a:lnTo>
                  <a:lnTo>
                    <a:pt x="0" y="3875"/>
                  </a:lnTo>
                  <a:lnTo>
                    <a:pt x="2534" y="1387"/>
                  </a:lnTo>
                  <a:lnTo>
                    <a:pt x="3065" y="918"/>
                  </a:lnTo>
                  <a:lnTo>
                    <a:pt x="3637" y="551"/>
                  </a:lnTo>
                  <a:lnTo>
                    <a:pt x="4271" y="286"/>
                  </a:lnTo>
                  <a:lnTo>
                    <a:pt x="4904" y="82"/>
                  </a:lnTo>
                  <a:lnTo>
                    <a:pt x="555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6" name="Freeform 336"/>
            <p:cNvSpPr/>
            <p:nvPr/>
          </p:nvSpPr>
          <p:spPr>
            <a:xfrm>
              <a:off x="151622" y="125283"/>
              <a:ext cx="68338" cy="68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24" y="0"/>
                  </a:moveTo>
                  <a:lnTo>
                    <a:pt x="6879" y="82"/>
                  </a:lnTo>
                  <a:lnTo>
                    <a:pt x="7534" y="265"/>
                  </a:lnTo>
                  <a:lnTo>
                    <a:pt x="8149" y="551"/>
                  </a:lnTo>
                  <a:lnTo>
                    <a:pt x="8722" y="898"/>
                  </a:lnTo>
                  <a:lnTo>
                    <a:pt x="9275" y="1368"/>
                  </a:lnTo>
                  <a:lnTo>
                    <a:pt x="20208" y="12331"/>
                  </a:lnTo>
                  <a:lnTo>
                    <a:pt x="20679" y="12862"/>
                  </a:lnTo>
                  <a:lnTo>
                    <a:pt x="21047" y="13454"/>
                  </a:lnTo>
                  <a:lnTo>
                    <a:pt x="21334" y="14067"/>
                  </a:lnTo>
                  <a:lnTo>
                    <a:pt x="21498" y="14699"/>
                  </a:lnTo>
                  <a:lnTo>
                    <a:pt x="21600" y="15394"/>
                  </a:lnTo>
                  <a:lnTo>
                    <a:pt x="21600" y="16047"/>
                  </a:lnTo>
                  <a:lnTo>
                    <a:pt x="21498" y="16700"/>
                  </a:lnTo>
                  <a:lnTo>
                    <a:pt x="21334" y="17353"/>
                  </a:lnTo>
                  <a:lnTo>
                    <a:pt x="21047" y="17986"/>
                  </a:lnTo>
                  <a:lnTo>
                    <a:pt x="20679" y="18558"/>
                  </a:lnTo>
                  <a:lnTo>
                    <a:pt x="20208" y="19109"/>
                  </a:lnTo>
                  <a:lnTo>
                    <a:pt x="17689" y="21600"/>
                  </a:lnTo>
                  <a:lnTo>
                    <a:pt x="0" y="3899"/>
                  </a:lnTo>
                  <a:lnTo>
                    <a:pt x="2498" y="1368"/>
                  </a:lnTo>
                  <a:lnTo>
                    <a:pt x="3030" y="898"/>
                  </a:lnTo>
                  <a:lnTo>
                    <a:pt x="3624" y="551"/>
                  </a:lnTo>
                  <a:lnTo>
                    <a:pt x="4238" y="265"/>
                  </a:lnTo>
                  <a:lnTo>
                    <a:pt x="4873" y="82"/>
                  </a:lnTo>
                  <a:lnTo>
                    <a:pt x="5548" y="0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38" name="Freeform 27"/>
          <p:cNvSpPr/>
          <p:nvPr/>
        </p:nvSpPr>
        <p:spPr>
          <a:xfrm>
            <a:off x="606470" y="4413184"/>
            <a:ext cx="145217" cy="214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5" y="4632"/>
                </a:moveTo>
                <a:lnTo>
                  <a:pt x="10297" y="4652"/>
                </a:lnTo>
                <a:lnTo>
                  <a:pt x="9827" y="4717"/>
                </a:lnTo>
                <a:lnTo>
                  <a:pt x="9367" y="4814"/>
                </a:lnTo>
                <a:lnTo>
                  <a:pt x="8926" y="4951"/>
                </a:lnTo>
                <a:lnTo>
                  <a:pt x="8533" y="5120"/>
                </a:lnTo>
                <a:lnTo>
                  <a:pt x="8168" y="5315"/>
                </a:lnTo>
                <a:lnTo>
                  <a:pt x="7823" y="5537"/>
                </a:lnTo>
                <a:lnTo>
                  <a:pt x="7536" y="5784"/>
                </a:lnTo>
                <a:lnTo>
                  <a:pt x="7286" y="6064"/>
                </a:lnTo>
                <a:lnTo>
                  <a:pt x="7095" y="6350"/>
                </a:lnTo>
                <a:lnTo>
                  <a:pt x="6951" y="6669"/>
                </a:lnTo>
                <a:lnTo>
                  <a:pt x="6855" y="6994"/>
                </a:lnTo>
                <a:lnTo>
                  <a:pt x="6826" y="7332"/>
                </a:lnTo>
                <a:lnTo>
                  <a:pt x="6855" y="7671"/>
                </a:lnTo>
                <a:lnTo>
                  <a:pt x="6951" y="7996"/>
                </a:lnTo>
                <a:lnTo>
                  <a:pt x="7095" y="8308"/>
                </a:lnTo>
                <a:lnTo>
                  <a:pt x="7286" y="8601"/>
                </a:lnTo>
                <a:lnTo>
                  <a:pt x="7536" y="8874"/>
                </a:lnTo>
                <a:lnTo>
                  <a:pt x="7823" y="9121"/>
                </a:lnTo>
                <a:lnTo>
                  <a:pt x="8168" y="9356"/>
                </a:lnTo>
                <a:lnTo>
                  <a:pt x="8533" y="9551"/>
                </a:lnTo>
                <a:lnTo>
                  <a:pt x="8926" y="9720"/>
                </a:lnTo>
                <a:lnTo>
                  <a:pt x="9367" y="9850"/>
                </a:lnTo>
                <a:lnTo>
                  <a:pt x="9827" y="9948"/>
                </a:lnTo>
                <a:lnTo>
                  <a:pt x="10297" y="10006"/>
                </a:lnTo>
                <a:lnTo>
                  <a:pt x="10805" y="10032"/>
                </a:lnTo>
                <a:lnTo>
                  <a:pt x="11303" y="10006"/>
                </a:lnTo>
                <a:lnTo>
                  <a:pt x="11783" y="9948"/>
                </a:lnTo>
                <a:lnTo>
                  <a:pt x="12243" y="9850"/>
                </a:lnTo>
                <a:lnTo>
                  <a:pt x="12674" y="9720"/>
                </a:lnTo>
                <a:lnTo>
                  <a:pt x="13077" y="9551"/>
                </a:lnTo>
                <a:lnTo>
                  <a:pt x="13451" y="9356"/>
                </a:lnTo>
                <a:lnTo>
                  <a:pt x="13777" y="9121"/>
                </a:lnTo>
                <a:lnTo>
                  <a:pt x="14064" y="8874"/>
                </a:lnTo>
                <a:lnTo>
                  <a:pt x="14314" y="8601"/>
                </a:lnTo>
                <a:lnTo>
                  <a:pt x="14515" y="8308"/>
                </a:lnTo>
                <a:lnTo>
                  <a:pt x="14668" y="7996"/>
                </a:lnTo>
                <a:lnTo>
                  <a:pt x="14755" y="7671"/>
                </a:lnTo>
                <a:lnTo>
                  <a:pt x="14783" y="7332"/>
                </a:lnTo>
                <a:lnTo>
                  <a:pt x="14755" y="6994"/>
                </a:lnTo>
                <a:lnTo>
                  <a:pt x="14668" y="6669"/>
                </a:lnTo>
                <a:lnTo>
                  <a:pt x="14515" y="6350"/>
                </a:lnTo>
                <a:lnTo>
                  <a:pt x="14314" y="6064"/>
                </a:lnTo>
                <a:lnTo>
                  <a:pt x="14064" y="5784"/>
                </a:lnTo>
                <a:lnTo>
                  <a:pt x="13777" y="5537"/>
                </a:lnTo>
                <a:lnTo>
                  <a:pt x="13451" y="5315"/>
                </a:lnTo>
                <a:lnTo>
                  <a:pt x="13077" y="5120"/>
                </a:lnTo>
                <a:lnTo>
                  <a:pt x="12674" y="4951"/>
                </a:lnTo>
                <a:lnTo>
                  <a:pt x="12243" y="4814"/>
                </a:lnTo>
                <a:lnTo>
                  <a:pt x="11783" y="4717"/>
                </a:lnTo>
                <a:lnTo>
                  <a:pt x="11303" y="4652"/>
                </a:lnTo>
                <a:lnTo>
                  <a:pt x="10805" y="4632"/>
                </a:lnTo>
                <a:close/>
                <a:moveTo>
                  <a:pt x="10805" y="0"/>
                </a:moveTo>
                <a:lnTo>
                  <a:pt x="11610" y="20"/>
                </a:lnTo>
                <a:lnTo>
                  <a:pt x="12396" y="78"/>
                </a:lnTo>
                <a:lnTo>
                  <a:pt x="13173" y="182"/>
                </a:lnTo>
                <a:lnTo>
                  <a:pt x="13921" y="319"/>
                </a:lnTo>
                <a:lnTo>
                  <a:pt x="14659" y="488"/>
                </a:lnTo>
                <a:lnTo>
                  <a:pt x="15349" y="690"/>
                </a:lnTo>
                <a:lnTo>
                  <a:pt x="16039" y="917"/>
                </a:lnTo>
                <a:lnTo>
                  <a:pt x="16682" y="1184"/>
                </a:lnTo>
                <a:lnTo>
                  <a:pt x="17295" y="1483"/>
                </a:lnTo>
                <a:lnTo>
                  <a:pt x="17880" y="1802"/>
                </a:lnTo>
                <a:lnTo>
                  <a:pt x="18446" y="2153"/>
                </a:lnTo>
                <a:lnTo>
                  <a:pt x="18954" y="2531"/>
                </a:lnTo>
                <a:lnTo>
                  <a:pt x="19424" y="2928"/>
                </a:lnTo>
                <a:lnTo>
                  <a:pt x="19865" y="3344"/>
                </a:lnTo>
                <a:lnTo>
                  <a:pt x="20248" y="3780"/>
                </a:lnTo>
                <a:lnTo>
                  <a:pt x="20593" y="4242"/>
                </a:lnTo>
                <a:lnTo>
                  <a:pt x="20900" y="4723"/>
                </a:lnTo>
                <a:lnTo>
                  <a:pt x="21140" y="5218"/>
                </a:lnTo>
                <a:lnTo>
                  <a:pt x="21341" y="5725"/>
                </a:lnTo>
                <a:lnTo>
                  <a:pt x="21495" y="6252"/>
                </a:lnTo>
                <a:lnTo>
                  <a:pt x="21571" y="6786"/>
                </a:lnTo>
                <a:lnTo>
                  <a:pt x="21600" y="7332"/>
                </a:lnTo>
                <a:lnTo>
                  <a:pt x="21581" y="7814"/>
                </a:lnTo>
                <a:lnTo>
                  <a:pt x="21514" y="8302"/>
                </a:lnTo>
                <a:lnTo>
                  <a:pt x="21389" y="8777"/>
                </a:lnTo>
                <a:lnTo>
                  <a:pt x="21236" y="9245"/>
                </a:lnTo>
                <a:lnTo>
                  <a:pt x="21025" y="9713"/>
                </a:lnTo>
                <a:lnTo>
                  <a:pt x="20775" y="10156"/>
                </a:lnTo>
                <a:lnTo>
                  <a:pt x="20478" y="10592"/>
                </a:lnTo>
                <a:lnTo>
                  <a:pt x="20143" y="11028"/>
                </a:lnTo>
                <a:lnTo>
                  <a:pt x="11294" y="21411"/>
                </a:lnTo>
                <a:lnTo>
                  <a:pt x="11207" y="21496"/>
                </a:lnTo>
                <a:lnTo>
                  <a:pt x="11083" y="21554"/>
                </a:lnTo>
                <a:lnTo>
                  <a:pt x="10958" y="21587"/>
                </a:lnTo>
                <a:lnTo>
                  <a:pt x="10805" y="21600"/>
                </a:lnTo>
                <a:lnTo>
                  <a:pt x="10661" y="21587"/>
                </a:lnTo>
                <a:lnTo>
                  <a:pt x="10517" y="21554"/>
                </a:lnTo>
                <a:lnTo>
                  <a:pt x="10402" y="21496"/>
                </a:lnTo>
                <a:lnTo>
                  <a:pt x="10316" y="21411"/>
                </a:lnTo>
                <a:lnTo>
                  <a:pt x="1476" y="11028"/>
                </a:lnTo>
                <a:lnTo>
                  <a:pt x="1141" y="10592"/>
                </a:lnTo>
                <a:lnTo>
                  <a:pt x="844" y="10156"/>
                </a:lnTo>
                <a:lnTo>
                  <a:pt x="594" y="9707"/>
                </a:lnTo>
                <a:lnTo>
                  <a:pt x="383" y="9245"/>
                </a:lnTo>
                <a:lnTo>
                  <a:pt x="211" y="8777"/>
                </a:lnTo>
                <a:lnTo>
                  <a:pt x="96" y="8302"/>
                </a:lnTo>
                <a:lnTo>
                  <a:pt x="29" y="7814"/>
                </a:lnTo>
                <a:lnTo>
                  <a:pt x="0" y="7332"/>
                </a:lnTo>
                <a:lnTo>
                  <a:pt x="38" y="6786"/>
                </a:lnTo>
                <a:lnTo>
                  <a:pt x="125" y="6252"/>
                </a:lnTo>
                <a:lnTo>
                  <a:pt x="259" y="5725"/>
                </a:lnTo>
                <a:lnTo>
                  <a:pt x="460" y="5218"/>
                </a:lnTo>
                <a:lnTo>
                  <a:pt x="709" y="4723"/>
                </a:lnTo>
                <a:lnTo>
                  <a:pt x="1007" y="4242"/>
                </a:lnTo>
                <a:lnTo>
                  <a:pt x="1352" y="3780"/>
                </a:lnTo>
                <a:lnTo>
                  <a:pt x="1745" y="3344"/>
                </a:lnTo>
                <a:lnTo>
                  <a:pt x="2186" y="2928"/>
                </a:lnTo>
                <a:lnTo>
                  <a:pt x="2656" y="2531"/>
                </a:lnTo>
                <a:lnTo>
                  <a:pt x="3173" y="2153"/>
                </a:lnTo>
                <a:lnTo>
                  <a:pt x="3720" y="1802"/>
                </a:lnTo>
                <a:lnTo>
                  <a:pt x="4305" y="1483"/>
                </a:lnTo>
                <a:lnTo>
                  <a:pt x="4928" y="1184"/>
                </a:lnTo>
                <a:lnTo>
                  <a:pt x="5580" y="917"/>
                </a:lnTo>
                <a:lnTo>
                  <a:pt x="6260" y="690"/>
                </a:lnTo>
                <a:lnTo>
                  <a:pt x="6960" y="488"/>
                </a:lnTo>
                <a:lnTo>
                  <a:pt x="7689" y="319"/>
                </a:lnTo>
                <a:lnTo>
                  <a:pt x="8446" y="182"/>
                </a:lnTo>
                <a:lnTo>
                  <a:pt x="9204" y="78"/>
                </a:lnTo>
                <a:lnTo>
                  <a:pt x="9999" y="20"/>
                </a:lnTo>
                <a:lnTo>
                  <a:pt x="10805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41" name="Group 309"/>
          <p:cNvGrpSpPr/>
          <p:nvPr/>
        </p:nvGrpSpPr>
        <p:grpSpPr>
          <a:xfrm>
            <a:off x="569892" y="3960314"/>
            <a:ext cx="215689" cy="165861"/>
            <a:chOff x="0" y="0"/>
            <a:chExt cx="215687" cy="165860"/>
          </a:xfrm>
        </p:grpSpPr>
        <p:sp>
          <p:nvSpPr>
            <p:cNvPr id="839" name="Freeform 312"/>
            <p:cNvSpPr/>
            <p:nvPr/>
          </p:nvSpPr>
          <p:spPr>
            <a:xfrm>
              <a:off x="7118" y="-1"/>
              <a:ext cx="201452" cy="98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3" y="0"/>
                  </a:moveTo>
                  <a:lnTo>
                    <a:pt x="21155" y="0"/>
                  </a:lnTo>
                  <a:lnTo>
                    <a:pt x="21308" y="14"/>
                  </a:lnTo>
                  <a:lnTo>
                    <a:pt x="21461" y="85"/>
                  </a:lnTo>
                  <a:lnTo>
                    <a:pt x="21600" y="184"/>
                  </a:lnTo>
                  <a:lnTo>
                    <a:pt x="11383" y="21104"/>
                  </a:lnTo>
                  <a:lnTo>
                    <a:pt x="11258" y="21331"/>
                  </a:lnTo>
                  <a:lnTo>
                    <a:pt x="11113" y="21472"/>
                  </a:lnTo>
                  <a:lnTo>
                    <a:pt x="10953" y="21572"/>
                  </a:lnTo>
                  <a:lnTo>
                    <a:pt x="10793" y="21600"/>
                  </a:lnTo>
                  <a:lnTo>
                    <a:pt x="10647" y="21572"/>
                  </a:lnTo>
                  <a:lnTo>
                    <a:pt x="10487" y="21472"/>
                  </a:lnTo>
                  <a:lnTo>
                    <a:pt x="10342" y="21331"/>
                  </a:lnTo>
                  <a:lnTo>
                    <a:pt x="10210" y="21104"/>
                  </a:lnTo>
                  <a:lnTo>
                    <a:pt x="0" y="213"/>
                  </a:lnTo>
                  <a:lnTo>
                    <a:pt x="160" y="85"/>
                  </a:lnTo>
                  <a:lnTo>
                    <a:pt x="319" y="2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0" name="Freeform 313"/>
            <p:cNvSpPr/>
            <p:nvPr/>
          </p:nvSpPr>
          <p:spPr>
            <a:xfrm>
              <a:off x="-1" y="17084"/>
              <a:ext cx="215689" cy="148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51" y="0"/>
                  </a:moveTo>
                  <a:lnTo>
                    <a:pt x="21529" y="254"/>
                  </a:lnTo>
                  <a:lnTo>
                    <a:pt x="21581" y="527"/>
                  </a:lnTo>
                  <a:lnTo>
                    <a:pt x="21600" y="818"/>
                  </a:lnTo>
                  <a:lnTo>
                    <a:pt x="21600" y="19916"/>
                  </a:lnTo>
                  <a:lnTo>
                    <a:pt x="21581" y="20208"/>
                  </a:lnTo>
                  <a:lnTo>
                    <a:pt x="21529" y="20509"/>
                  </a:lnTo>
                  <a:lnTo>
                    <a:pt x="21444" y="20763"/>
                  </a:lnTo>
                  <a:lnTo>
                    <a:pt x="21328" y="20998"/>
                  </a:lnTo>
                  <a:lnTo>
                    <a:pt x="21191" y="21195"/>
                  </a:lnTo>
                  <a:lnTo>
                    <a:pt x="21029" y="21365"/>
                  </a:lnTo>
                  <a:lnTo>
                    <a:pt x="20848" y="21497"/>
                  </a:lnTo>
                  <a:lnTo>
                    <a:pt x="20653" y="21572"/>
                  </a:lnTo>
                  <a:lnTo>
                    <a:pt x="20446" y="21600"/>
                  </a:lnTo>
                  <a:lnTo>
                    <a:pt x="1154" y="21600"/>
                  </a:lnTo>
                  <a:lnTo>
                    <a:pt x="947" y="21572"/>
                  </a:lnTo>
                  <a:lnTo>
                    <a:pt x="752" y="21497"/>
                  </a:lnTo>
                  <a:lnTo>
                    <a:pt x="571" y="21365"/>
                  </a:lnTo>
                  <a:lnTo>
                    <a:pt x="409" y="21195"/>
                  </a:lnTo>
                  <a:lnTo>
                    <a:pt x="266" y="20998"/>
                  </a:lnTo>
                  <a:lnTo>
                    <a:pt x="149" y="20763"/>
                  </a:lnTo>
                  <a:lnTo>
                    <a:pt x="71" y="20509"/>
                  </a:lnTo>
                  <a:lnTo>
                    <a:pt x="19" y="20208"/>
                  </a:lnTo>
                  <a:lnTo>
                    <a:pt x="0" y="19916"/>
                  </a:lnTo>
                  <a:lnTo>
                    <a:pt x="0" y="818"/>
                  </a:lnTo>
                  <a:lnTo>
                    <a:pt x="13" y="546"/>
                  </a:lnTo>
                  <a:lnTo>
                    <a:pt x="58" y="282"/>
                  </a:lnTo>
                  <a:lnTo>
                    <a:pt x="130" y="38"/>
                  </a:lnTo>
                  <a:lnTo>
                    <a:pt x="9681" y="13942"/>
                  </a:lnTo>
                  <a:lnTo>
                    <a:pt x="9844" y="14149"/>
                  </a:lnTo>
                  <a:lnTo>
                    <a:pt x="10012" y="14300"/>
                  </a:lnTo>
                  <a:lnTo>
                    <a:pt x="10194" y="14431"/>
                  </a:lnTo>
                  <a:lnTo>
                    <a:pt x="10382" y="14525"/>
                  </a:lnTo>
                  <a:lnTo>
                    <a:pt x="10576" y="14572"/>
                  </a:lnTo>
                  <a:lnTo>
                    <a:pt x="10771" y="14591"/>
                  </a:lnTo>
                  <a:lnTo>
                    <a:pt x="10972" y="14572"/>
                  </a:lnTo>
                  <a:lnTo>
                    <a:pt x="11173" y="14525"/>
                  </a:lnTo>
                  <a:lnTo>
                    <a:pt x="11361" y="14431"/>
                  </a:lnTo>
                  <a:lnTo>
                    <a:pt x="11542" y="14300"/>
                  </a:lnTo>
                  <a:lnTo>
                    <a:pt x="11705" y="14149"/>
                  </a:lnTo>
                  <a:lnTo>
                    <a:pt x="11867" y="13942"/>
                  </a:lnTo>
                  <a:lnTo>
                    <a:pt x="21451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42" name="Body Level One…"/>
          <p:cNvSpPr txBox="1"/>
          <p:nvPr>
            <p:ph type="body" sz="quarter" idx="1" hasCustomPrompt="1"/>
          </p:nvPr>
        </p:nvSpPr>
        <p:spPr>
          <a:xfrm>
            <a:off x="1027355" y="3458485"/>
            <a:ext cx="7503167" cy="215445"/>
          </a:xfrm>
          <a:prstGeom prst="rect">
            <a:avLst/>
          </a:prstGeom>
        </p:spPr>
        <p:txBody>
          <a:bodyPr anchor="ctr"/>
          <a:lstStyle>
            <a:lvl1pPr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>
              <a:buClrTx/>
              <a:buFontTx/>
              <a:defRPr>
                <a:solidFill>
                  <a:srgbClr val="FFFFFF"/>
                </a:solidFill>
              </a:defRPr>
            </a:lvl2pPr>
            <a:lvl3pPr>
              <a:buClrTx/>
              <a:buFontTx/>
              <a:defRPr>
                <a:solidFill>
                  <a:srgbClr val="FFFFFF"/>
                </a:solidFill>
              </a:defRPr>
            </a:lvl3pPr>
            <a:lvl4pPr>
              <a:buClrTx/>
              <a:buFontTx/>
              <a:defRPr>
                <a:solidFill>
                  <a:srgbClr val="FFFFFF"/>
                </a:solidFill>
              </a:defRPr>
            </a:lvl4pPr>
            <a:lvl5pPr>
              <a:buClrTx/>
              <a:buFontTx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703-123-4567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3" name="Text Placeholder 11"/>
          <p:cNvSpPr/>
          <p:nvPr>
            <p:ph type="body" sz="quarter" idx="21" hasCustomPrompt="1"/>
          </p:nvPr>
        </p:nvSpPr>
        <p:spPr>
          <a:xfrm>
            <a:off x="1027355" y="3935834"/>
            <a:ext cx="7503167" cy="215445"/>
          </a:xfrm>
          <a:prstGeom prst="rect">
            <a:avLst/>
          </a:prstGeom>
        </p:spPr>
        <p:txBody>
          <a:bodyPr anchor="ctr"/>
          <a:lstStyle>
            <a:lvl1pPr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name@company.com</a:t>
            </a:r>
          </a:p>
        </p:txBody>
      </p:sp>
      <p:sp>
        <p:nvSpPr>
          <p:cNvPr id="844" name="Text Placeholder 11"/>
          <p:cNvSpPr/>
          <p:nvPr>
            <p:ph type="body" sz="quarter" idx="22" hasCustomPrompt="1"/>
          </p:nvPr>
        </p:nvSpPr>
        <p:spPr>
          <a:xfrm>
            <a:off x="1027355" y="4413184"/>
            <a:ext cx="7503167" cy="21544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123 Main Street • Suite 900 • Ashburn, VA 20147</a:t>
            </a:r>
          </a:p>
        </p:txBody>
      </p:sp>
      <p:sp>
        <p:nvSpPr>
          <p:cNvPr id="8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53" name="CLICK TO EDIT MASTER TITLE STYLE"/>
          <p:cNvSpPr txBox="1"/>
          <p:nvPr>
            <p:ph type="title" hasCustomPrompt="1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854" name="Slide Number"/>
          <p:cNvSpPr txBox="1"/>
          <p:nvPr>
            <p:ph type="sldNum" sz="quarter" idx="2"/>
          </p:nvPr>
        </p:nvSpPr>
        <p:spPr>
          <a:xfrm>
            <a:off x="7111844" y="4738415"/>
            <a:ext cx="268812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09: Image Transition Slide">
    <p:bg>
      <p:bgPr>
        <a:solidFill>
          <a:srgbClr val="4444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44444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CLICK TO EDIT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TITLE</a:t>
            </a:r>
          </a:p>
        </p:txBody>
      </p:sp>
      <p:pic>
        <p:nvPicPr>
          <p:cNvPr id="70" name="Graphic 8" descr="Graphic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5102" y="4045358"/>
            <a:ext cx="2113798" cy="617034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62" name="CLICK TO EDIT MASTER TITLE STYLE"/>
          <p:cNvSpPr txBox="1"/>
          <p:nvPr>
            <p:ph type="title" hasCustomPrompt="1"/>
          </p:nvPr>
        </p:nvSpPr>
        <p:spPr>
          <a:xfrm>
            <a:off x="623887" y="1282303"/>
            <a:ext cx="7886701" cy="2139554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863" name="Body Level One…"/>
          <p:cNvSpPr txBox="1"/>
          <p:nvPr>
            <p:ph type="body" sz="quarter" idx="1"/>
          </p:nvPr>
        </p:nvSpPr>
        <p:spPr>
          <a:xfrm>
            <a:off x="623887" y="3442096"/>
            <a:ext cx="7886701" cy="112514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0">
              <a:buClrTx/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4" name="Slide Number"/>
          <p:cNvSpPr txBox="1"/>
          <p:nvPr>
            <p:ph type="sldNum" sz="quarter" idx="2"/>
          </p:nvPr>
        </p:nvSpPr>
        <p:spPr>
          <a:xfrm>
            <a:off x="7111844" y="4738415"/>
            <a:ext cx="268812" cy="14783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6: Title with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72" name="Body Level One…"/>
          <p:cNvSpPr txBox="1"/>
          <p:nvPr>
            <p:ph type="body" idx="1"/>
          </p:nvPr>
        </p:nvSpPr>
        <p:spPr>
          <a:xfrm>
            <a:off x="571500" y="1200150"/>
            <a:ext cx="8001000" cy="32004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3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4" name="Straight Connector 7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5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© 2020 FAIR Institute…"/>
          <p:cNvSpPr txBox="1"/>
          <p:nvPr/>
        </p:nvSpPr>
        <p:spPr>
          <a:xfrm>
            <a:off x="66716" y="4714900"/>
            <a:ext cx="1048512" cy="32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8" tIns="34288" rIns="34288" bIns="34288">
            <a:spAutoFit/>
          </a:bodyPr>
          <a:lstStyle/>
          <a:p>
            <a:pPr defTabSz="685800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© 2021 FAIR Institute</a:t>
            </a:r>
          </a:p>
          <a:p>
            <a:pPr defTabSz="685800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All rights reserved</a:t>
            </a:r>
          </a:p>
        </p:txBody>
      </p:sp>
      <p:pic>
        <p:nvPicPr>
          <p:cNvPr id="88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4549" y="203841"/>
            <a:ext cx="1003200" cy="365172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Line"/>
          <p:cNvSpPr/>
          <p:nvPr/>
        </p:nvSpPr>
        <p:spPr>
          <a:xfrm>
            <a:off x="253080" y="818033"/>
            <a:ext cx="7435761" cy="1"/>
          </a:xfrm>
          <a:prstGeom prst="line">
            <a:avLst/>
          </a:prstGeom>
          <a:ln w="12700">
            <a:solidFill>
              <a:srgbClr val="4472C4"/>
            </a:solidFill>
          </a:ln>
        </p:spPr>
        <p:txBody>
          <a:bodyPr lIns="34289" tIns="34289" rIns="34289" bIns="34289"/>
          <a:lstStyle/>
          <a:p>
            <a:pPr defTabSz="6858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85" name="Title Text"/>
          <p:cNvSpPr txBox="1"/>
          <p:nvPr>
            <p:ph type="title"/>
          </p:nvPr>
        </p:nvSpPr>
        <p:spPr>
          <a:xfrm>
            <a:off x="628650" y="273843"/>
            <a:ext cx="6684622" cy="814371"/>
          </a:xfrm>
          <a:prstGeom prst="rect">
            <a:avLst/>
          </a:prstGeom>
        </p:spPr>
        <p:txBody>
          <a:bodyPr lIns="34288" tIns="34288" rIns="34288" bIns="34288" anchor="t"/>
          <a:lstStyle>
            <a:lvl1pPr algn="l" defTabSz="685800">
              <a:defRPr b="0" sz="2400">
                <a:solidFill>
                  <a:srgbClr val="424242"/>
                </a:solidFill>
                <a:latin typeface="Museo Sans 500"/>
                <a:ea typeface="Museo Sans 500"/>
                <a:cs typeface="Museo Sans 500"/>
                <a:sym typeface="Museo Sans 500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6" name="Slide Number"/>
          <p:cNvSpPr txBox="1"/>
          <p:nvPr>
            <p:ph type="sldNum" sz="quarter" idx="2"/>
          </p:nvPr>
        </p:nvSpPr>
        <p:spPr>
          <a:xfrm>
            <a:off x="4484671" y="4781489"/>
            <a:ext cx="197141" cy="183052"/>
          </a:xfrm>
          <a:prstGeom prst="rect">
            <a:avLst/>
          </a:prstGeom>
          <a:noFill/>
        </p:spPr>
        <p:txBody>
          <a:bodyPr wrap="none" lIns="34288" tIns="34288" rIns="34288" bIns="34288"/>
          <a:lstStyle>
            <a:lvl1pPr algn="l" defTabSz="685800">
              <a:defRPr b="1" sz="9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6: Title with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894" name="Body Level One…"/>
          <p:cNvSpPr txBox="1"/>
          <p:nvPr>
            <p:ph type="body" idx="1"/>
          </p:nvPr>
        </p:nvSpPr>
        <p:spPr>
          <a:xfrm>
            <a:off x="571500" y="1200150"/>
            <a:ext cx="8001000" cy="32004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5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6" name="Straight Connector 7"/>
          <p:cNvSpPr/>
          <p:nvPr/>
        </p:nvSpPr>
        <p:spPr>
          <a:xfrm>
            <a:off x="571500" y="961291"/>
            <a:ext cx="8000212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7" name="Title Text"/>
          <p:cNvSpPr txBox="1"/>
          <p:nvPr>
            <p:ph type="title"/>
          </p:nvPr>
        </p:nvSpPr>
        <p:spPr>
          <a:xfrm>
            <a:off x="571501" y="216964"/>
            <a:ext cx="8000998" cy="656758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28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LICK TO EDIT MASTER TITLE STYLE"/>
          <p:cNvSpPr txBox="1"/>
          <p:nvPr>
            <p:ph type="title" hasCustomPrompt="1"/>
          </p:nvPr>
        </p:nvSpPr>
        <p:spPr>
          <a:xfrm>
            <a:off x="628650" y="273843"/>
            <a:ext cx="7886700" cy="994174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685800">
              <a:defRPr b="0"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05" name="Rectangle"/>
          <p:cNvSpPr/>
          <p:nvPr/>
        </p:nvSpPr>
        <p:spPr>
          <a:xfrm>
            <a:off x="7268157" y="4451863"/>
            <a:ext cx="1798318" cy="5325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906" name="Slide Number"/>
          <p:cNvSpPr txBox="1"/>
          <p:nvPr>
            <p:ph type="sldNum" sz="quarter" idx="2"/>
          </p:nvPr>
        </p:nvSpPr>
        <p:spPr>
          <a:xfrm>
            <a:off x="7129858" y="4673265"/>
            <a:ext cx="250797" cy="246381"/>
          </a:xfrm>
          <a:prstGeom prst="rect">
            <a:avLst/>
          </a:prstGeom>
          <a:noFill/>
        </p:spPr>
        <p:txBody>
          <a:bodyPr wrap="none" lIns="34289" tIns="34289" rIns="34289" bIns="34289" anchor="t"/>
          <a:lstStyle>
            <a:lvl1pPr algn="r"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Rectangle"/>
          <p:cNvSpPr/>
          <p:nvPr/>
        </p:nvSpPr>
        <p:spPr>
          <a:xfrm>
            <a:off x="7417592" y="4518340"/>
            <a:ext cx="1506212" cy="47633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914" name="TextBox 5"/>
          <p:cNvSpPr txBox="1"/>
          <p:nvPr/>
        </p:nvSpPr>
        <p:spPr>
          <a:xfrm>
            <a:off x="591502" y="4661906"/>
            <a:ext cx="2760346" cy="144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600">
                <a:solidFill>
                  <a:srgbClr val="FFFFFF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Copyright 2023 FAIR Institute, Inc.</a:t>
            </a:r>
          </a:p>
        </p:txBody>
      </p:sp>
      <p:sp>
        <p:nvSpPr>
          <p:cNvPr id="915" name="Slide Number"/>
          <p:cNvSpPr txBox="1"/>
          <p:nvPr>
            <p:ph type="sldNum" sz="quarter" idx="2"/>
          </p:nvPr>
        </p:nvSpPr>
        <p:spPr>
          <a:xfrm>
            <a:off x="7129858" y="4673265"/>
            <a:ext cx="250797" cy="246381"/>
          </a:xfrm>
          <a:prstGeom prst="rect">
            <a:avLst/>
          </a:prstGeom>
          <a:noFill/>
        </p:spPr>
        <p:txBody>
          <a:bodyPr wrap="none" lIns="34289" tIns="34289" rIns="34289" bIns="34289" anchor="t"/>
          <a:lstStyle>
            <a:lvl1pPr algn="r"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LICK TO EDIT MASTER TITLE STYLE"/>
          <p:cNvSpPr txBox="1"/>
          <p:nvPr>
            <p:ph type="title" hasCustomPrompt="1"/>
          </p:nvPr>
        </p:nvSpPr>
        <p:spPr>
          <a:xfrm>
            <a:off x="628650" y="273843"/>
            <a:ext cx="7886700" cy="994174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685800">
              <a:defRPr b="0"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23" name="Rectangle"/>
          <p:cNvSpPr/>
          <p:nvPr/>
        </p:nvSpPr>
        <p:spPr>
          <a:xfrm>
            <a:off x="7417592" y="4518340"/>
            <a:ext cx="1506212" cy="47633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924" name="Slide Number"/>
          <p:cNvSpPr txBox="1"/>
          <p:nvPr>
            <p:ph type="sldNum" sz="quarter" idx="2"/>
          </p:nvPr>
        </p:nvSpPr>
        <p:spPr>
          <a:xfrm>
            <a:off x="7129858" y="4673265"/>
            <a:ext cx="250797" cy="246381"/>
          </a:xfrm>
          <a:prstGeom prst="rect">
            <a:avLst/>
          </a:prstGeom>
          <a:noFill/>
        </p:spPr>
        <p:txBody>
          <a:bodyPr wrap="none" lIns="34289" tIns="34289" rIns="34289" bIns="34289" anchor="t"/>
          <a:lstStyle>
            <a:lvl1pPr algn="r"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Rectangle 85"/>
          <p:cNvSpPr/>
          <p:nvPr/>
        </p:nvSpPr>
        <p:spPr>
          <a:xfrm>
            <a:off x="1143000" y="4866083"/>
            <a:ext cx="6858000" cy="277417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defTabSz="685800">
              <a:defRPr sz="1200"/>
            </a:pPr>
          </a:p>
        </p:txBody>
      </p:sp>
      <p:sp>
        <p:nvSpPr>
          <p:cNvPr id="932" name="Line 84"/>
          <p:cNvSpPr/>
          <p:nvPr/>
        </p:nvSpPr>
        <p:spPr>
          <a:xfrm>
            <a:off x="1371599" y="733425"/>
            <a:ext cx="6343651" cy="1191"/>
          </a:xfrm>
          <a:prstGeom prst="line">
            <a:avLst/>
          </a:prstGeom>
          <a:ln w="3175">
            <a:solidFill>
              <a:srgbClr val="666666"/>
            </a:solidFill>
            <a:prstDash val="sysDot"/>
          </a:ln>
        </p:spPr>
        <p:txBody>
          <a:bodyPr lIns="34289" tIns="34289" rIns="34289" bIns="34289"/>
          <a:lstStyle/>
          <a:p>
            <a:pPr defTabSz="685800">
              <a:defRPr sz="12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933" name="Title Text"/>
          <p:cNvSpPr txBox="1"/>
          <p:nvPr>
            <p:ph type="title"/>
          </p:nvPr>
        </p:nvSpPr>
        <p:spPr>
          <a:xfrm>
            <a:off x="1338262" y="171450"/>
            <a:ext cx="6355557" cy="535782"/>
          </a:xfrm>
          <a:prstGeom prst="rect">
            <a:avLst/>
          </a:prstGeom>
        </p:spPr>
        <p:txBody>
          <a:bodyPr lIns="0" tIns="0" rIns="0" bIns="0"/>
          <a:lstStyle>
            <a:lvl1pPr algn="l" defTabSz="685800">
              <a:lnSpc>
                <a:spcPct val="80000"/>
              </a:lnSpc>
              <a:defRPr sz="26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4" name="Body Level One…"/>
          <p:cNvSpPr txBox="1"/>
          <p:nvPr>
            <p:ph type="body" idx="1"/>
          </p:nvPr>
        </p:nvSpPr>
        <p:spPr>
          <a:xfrm>
            <a:off x="1371600" y="857250"/>
            <a:ext cx="6343650" cy="3829050"/>
          </a:xfrm>
          <a:prstGeom prst="rect">
            <a:avLst/>
          </a:prstGeom>
        </p:spPr>
        <p:txBody>
          <a:bodyPr/>
          <a:lstStyle>
            <a:lvl1pPr marL="0" indent="0" defTabSz="685800">
              <a:spcBef>
                <a:spcPts val="600"/>
              </a:spcBef>
              <a:buClrTx/>
              <a:buSzTx/>
              <a:buFontTx/>
              <a:buNone/>
              <a:defRPr sz="2000">
                <a:solidFill>
                  <a:srgbClr val="000000"/>
                </a:solidFill>
              </a:defRPr>
            </a:lvl1pPr>
            <a:lvl2pPr marL="695325" indent="-238125" defTabSz="685800">
              <a:spcBef>
                <a:spcPts val="600"/>
              </a:spcBef>
              <a:buClrTx/>
              <a:buSzPct val="90000"/>
              <a:buFontTx/>
              <a:buChar char="•"/>
              <a:defRPr sz="2000">
                <a:solidFill>
                  <a:srgbClr val="000000"/>
                </a:solidFill>
              </a:defRPr>
            </a:lvl2pPr>
            <a:lvl3pPr marL="1132114" indent="-217714" defTabSz="685800">
              <a:spcBef>
                <a:spcPts val="600"/>
              </a:spcBef>
              <a:buClrTx/>
              <a:buSzPct val="70000"/>
              <a:buFontTx/>
              <a:buChar char="—"/>
              <a:defRPr sz="2000">
                <a:solidFill>
                  <a:srgbClr val="000000"/>
                </a:solidFill>
              </a:defRPr>
            </a:lvl3pPr>
            <a:lvl4pPr marL="1589314" indent="-217714" defTabSz="685800">
              <a:spcBef>
                <a:spcPts val="600"/>
              </a:spcBef>
              <a:buClrTx/>
              <a:buSzPct val="70000"/>
              <a:buFontTx/>
              <a:defRPr sz="2000">
                <a:solidFill>
                  <a:srgbClr val="000000"/>
                </a:solidFill>
              </a:defRPr>
            </a:lvl4pPr>
            <a:lvl5pPr marL="2046514" indent="-217714" defTabSz="685800">
              <a:spcBef>
                <a:spcPts val="600"/>
              </a:spcBef>
              <a:buClrTx/>
              <a:buSzPct val="70000"/>
              <a:buFontTx/>
              <a:buChar char="–"/>
              <a:defRPr sz="20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3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-3721"/>
            <a:ext cx="6858000" cy="5150942"/>
          </a:xfrm>
          <a:prstGeom prst="rect">
            <a:avLst/>
          </a:prstGeom>
          <a:ln w="12700">
            <a:miter lim="400000"/>
          </a:ln>
        </p:spPr>
      </p:pic>
      <p:sp>
        <p:nvSpPr>
          <p:cNvPr id="936" name="Slide Number"/>
          <p:cNvSpPr txBox="1"/>
          <p:nvPr>
            <p:ph type="sldNum" sz="quarter" idx="2"/>
          </p:nvPr>
        </p:nvSpPr>
        <p:spPr>
          <a:xfrm>
            <a:off x="7600086" y="4950913"/>
            <a:ext cx="166037" cy="142287"/>
          </a:xfrm>
          <a:prstGeom prst="rect">
            <a:avLst/>
          </a:prstGeom>
          <a:noFill/>
        </p:spPr>
        <p:txBody>
          <a:bodyPr wrap="none" lIns="34289" tIns="34289" rIns="34289" bIns="34289"/>
          <a:lstStyle>
            <a:lvl1pPr defTabSz="685800">
              <a:defRPr b="1" sz="6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Rectangle 3"/>
          <p:cNvSpPr/>
          <p:nvPr/>
        </p:nvSpPr>
        <p:spPr>
          <a:xfrm>
            <a:off x="1143000" y="4755069"/>
            <a:ext cx="6858000" cy="388432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94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175" y="4803425"/>
            <a:ext cx="4046220" cy="283490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Rectangle 73"/>
          <p:cNvSpPr txBox="1"/>
          <p:nvPr/>
        </p:nvSpPr>
        <p:spPr>
          <a:xfrm>
            <a:off x="5686425" y="4780259"/>
            <a:ext cx="1571625" cy="188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85800">
              <a:defRPr b="1" sz="400"/>
            </a:pPr>
            <a:r>
              <a:t>Presentation Title</a:t>
            </a:r>
          </a:p>
          <a:p>
            <a:pPr defTabSz="685800">
              <a:defRPr sz="400"/>
            </a:pPr>
            <a:r>
              <a:t>Date 00, 2017</a:t>
            </a:r>
          </a:p>
          <a:p>
            <a:pPr defTabSz="685800">
              <a:defRPr sz="400"/>
            </a:pPr>
            <a:r>
              <a:t>© 2017 Carnegie Mellon University</a:t>
            </a:r>
          </a:p>
        </p:txBody>
      </p:sp>
      <p:sp>
        <p:nvSpPr>
          <p:cNvPr id="946" name="Slide Number"/>
          <p:cNvSpPr txBox="1"/>
          <p:nvPr>
            <p:ph type="sldNum" sz="quarter" idx="2"/>
          </p:nvPr>
        </p:nvSpPr>
        <p:spPr>
          <a:xfrm>
            <a:off x="7530513" y="4872131"/>
            <a:ext cx="153964" cy="135546"/>
          </a:xfrm>
          <a:prstGeom prst="rect">
            <a:avLst/>
          </a:prstGeom>
          <a:noFill/>
        </p:spPr>
        <p:txBody>
          <a:bodyPr wrap="none"/>
          <a:lstStyle>
            <a:lvl1pPr algn="r" defTabSz="685800">
              <a:defRPr b="1" sz="1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1: Transition Slide - 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9" name="CLICK TO EDIT TITLE"/>
          <p:cNvSpPr txBox="1"/>
          <p:nvPr>
            <p:ph type="title" hasCustomPrompt="1"/>
          </p:nvPr>
        </p:nvSpPr>
        <p:spPr>
          <a:xfrm>
            <a:off x="571500" y="844565"/>
            <a:ext cx="8001000" cy="272339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7200">
                <a:solidFill>
                  <a:srgbClr val="444444"/>
                </a:solidFill>
              </a:defRPr>
            </a:lvl1pPr>
          </a:lstStyle>
          <a:p>
            <a:pPr/>
            <a:r>
              <a:t>CLICK TO EDIT TITLE</a:t>
            </a:r>
          </a:p>
        </p:txBody>
      </p:sp>
      <p:sp>
        <p:nvSpPr>
          <p:cNvPr id="80" name="Rectangle 7"/>
          <p:cNvSpPr/>
          <p:nvPr/>
        </p:nvSpPr>
        <p:spPr>
          <a:xfrm>
            <a:off x="582074" y="633504"/>
            <a:ext cx="678963" cy="7131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</a:p>
        </p:txBody>
      </p:sp>
      <p:pic>
        <p:nvPicPr>
          <p:cNvPr id="81" name="Graphic 4" descr="Graphic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4045358"/>
            <a:ext cx="2113797" cy="617034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2: Transition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LICK TO EDIT TITLE"/>
          <p:cNvSpPr txBox="1"/>
          <p:nvPr>
            <p:ph type="title" hasCustomPrompt="1"/>
          </p:nvPr>
        </p:nvSpPr>
        <p:spPr>
          <a:xfrm>
            <a:off x="571500" y="844565"/>
            <a:ext cx="8001000" cy="27233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7200"/>
            </a:lvl1pPr>
          </a:lstStyle>
          <a:p>
            <a:pPr/>
            <a:r>
              <a:t>CLICK TO EDIT TITLE</a:t>
            </a:r>
          </a:p>
        </p:txBody>
      </p:sp>
      <p:sp>
        <p:nvSpPr>
          <p:cNvPr id="90" name="Rectangle 7"/>
          <p:cNvSpPr/>
          <p:nvPr/>
        </p:nvSpPr>
        <p:spPr>
          <a:xfrm>
            <a:off x="582074" y="633504"/>
            <a:ext cx="678963" cy="7131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91" name="Graphic 5" descr="Graphic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4045358"/>
            <a:ext cx="2113797" cy="617034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3: Simple Agenda / Numbered Lis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"/>
          <p:cNvSpPr/>
          <p:nvPr/>
        </p:nvSpPr>
        <p:spPr>
          <a:xfrm rot="10800000">
            <a:off x="0" y="0"/>
            <a:ext cx="9144000" cy="4577887"/>
          </a:xfrm>
          <a:prstGeom prst="rect">
            <a:avLst/>
          </a:prstGeom>
          <a:gradFill>
            <a:gsLst>
              <a:gs pos="20000">
                <a:srgbClr val="FFFFFF">
                  <a:alpha val="83000"/>
                </a:srgbClr>
              </a:gs>
              <a:gs pos="100000">
                <a:srgbClr val="E2EAF3">
                  <a:alpha val="82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00" name="Graphic 12" descr="Graphic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61" y="4627838"/>
            <a:ext cx="1023260" cy="2986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8571710" y="4772950"/>
            <a:ext cx="346865" cy="14783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" name="Body Level One…"/>
          <p:cNvSpPr txBox="1"/>
          <p:nvPr>
            <p:ph type="body" idx="1" hasCustomPrompt="1"/>
          </p:nvPr>
        </p:nvSpPr>
        <p:spPr>
          <a:xfrm>
            <a:off x="2003612" y="517712"/>
            <a:ext cx="6568889" cy="3882839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1600"/>
              </a:spcBef>
              <a:buClr>
                <a:schemeClr val="accent3"/>
              </a:buClr>
              <a:buFontTx/>
              <a:buAutoNum type="arabicParenR" startAt="1"/>
              <a:defRPr sz="2400"/>
            </a:lvl1pPr>
            <a:lvl2pPr marL="681037" indent="-330200">
              <a:spcBef>
                <a:spcPts val="1600"/>
              </a:spcBef>
              <a:buClr>
                <a:schemeClr val="accent3"/>
              </a:buClr>
              <a:buFontTx/>
              <a:defRPr sz="2400"/>
            </a:lvl2pPr>
            <a:lvl3pPr marL="1062037" indent="-381000">
              <a:spcBef>
                <a:spcPts val="1600"/>
              </a:spcBef>
              <a:buClr>
                <a:schemeClr val="accent3"/>
              </a:buClr>
              <a:buFontTx/>
              <a:defRPr sz="2400"/>
            </a:lvl3pPr>
            <a:lvl4pPr marL="1441450" indent="-419100">
              <a:spcBef>
                <a:spcPts val="1600"/>
              </a:spcBef>
              <a:buClr>
                <a:schemeClr val="accent3"/>
              </a:buClr>
              <a:buFontTx/>
              <a:defRPr sz="2400"/>
            </a:lvl4pPr>
            <a:lvl5pPr marL="1778635" indent="-403860">
              <a:spcBef>
                <a:spcPts val="1600"/>
              </a:spcBef>
              <a:buClr>
                <a:schemeClr val="accent3"/>
              </a:buClr>
              <a:buFontTx/>
              <a:defRPr sz="2400"/>
            </a:lvl5pPr>
          </a:lstStyle>
          <a:p>
            <a:pPr/>
            <a:r>
              <a:t>Section 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3" name="AGENDA"/>
          <p:cNvSpPr txBox="1"/>
          <p:nvPr>
            <p:ph type="title" hasCustomPrompt="1"/>
          </p:nvPr>
        </p:nvSpPr>
        <p:spPr>
          <a:xfrm>
            <a:off x="571498" y="0"/>
            <a:ext cx="1087991" cy="3128742"/>
          </a:xfrm>
          <a:prstGeom prst="rect">
            <a:avLst/>
          </a:prstGeom>
          <a:solidFill>
            <a:schemeClr val="accent1"/>
          </a:solidFill>
        </p:spPr>
        <p:txBody>
          <a:bodyPr lIns="182879" tIns="182879" rIns="182879" bIns="182879" anchor="t"/>
          <a:lstStyle>
            <a:lvl1pPr algn="r">
              <a:defRPr sz="4400"/>
            </a:lvl1pPr>
          </a:lstStyle>
          <a:p>
            <a:pPr/>
            <a:r>
              <a:t>AGENDA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47.xml"/><Relationship Id="rId51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2.xml"/><Relationship Id="rId56" Type="http://schemas.openxmlformats.org/officeDocument/2006/relationships/slideLayout" Target="../slideLayouts/slideLayout53.xml"/><Relationship Id="rId57" Type="http://schemas.openxmlformats.org/officeDocument/2006/relationships/slideLayout" Target="../slideLayouts/slideLayout54.xml"/><Relationship Id="rId58" Type="http://schemas.openxmlformats.org/officeDocument/2006/relationships/slideLayout" Target="../slideLayouts/slideLayout55.xml"/><Relationship Id="rId59" Type="http://schemas.openxmlformats.org/officeDocument/2006/relationships/slideLayout" Target="../slideLayouts/slideLayout56.xml"/><Relationship Id="rId60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58.xml"/><Relationship Id="rId62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61.xml"/><Relationship Id="rId65" Type="http://schemas.openxmlformats.org/officeDocument/2006/relationships/slideLayout" Target="../slideLayouts/slideLayout62.xml"/><Relationship Id="rId66" Type="http://schemas.openxmlformats.org/officeDocument/2006/relationships/slideLayout" Target="../slideLayouts/slideLayout63.xml"/><Relationship Id="rId67" Type="http://schemas.openxmlformats.org/officeDocument/2006/relationships/slideLayout" Target="../slideLayouts/slideLayout64.xml"/><Relationship Id="rId68" Type="http://schemas.openxmlformats.org/officeDocument/2006/relationships/slideLayout" Target="../slideLayouts/slideLayout65.xml"/><Relationship Id="rId69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67.xml"/><Relationship Id="rId71" Type="http://schemas.openxmlformats.org/officeDocument/2006/relationships/slideLayout" Target="../slideLayouts/slideLayout6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CLICK TO EDIT TITLE"/>
          <p:cNvSpPr txBox="1"/>
          <p:nvPr>
            <p:ph type="title" hasCustomPrompt="1"/>
          </p:nvPr>
        </p:nvSpPr>
        <p:spPr>
          <a:xfrm>
            <a:off x="571500" y="864525"/>
            <a:ext cx="8001000" cy="2859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/>
            <a:r>
              <a:t>CLICK TO EDIT TITLE</a:t>
            </a:r>
          </a:p>
        </p:txBody>
      </p:sp>
      <p:pic>
        <p:nvPicPr>
          <p:cNvPr id="5" name="Graphic 7" descr="Graphic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5102" y="4045358"/>
            <a:ext cx="2113798" cy="61703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>
            <a:sp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695" r:id="rId50"/>
    <p:sldLayoutId id="2147483696" r:id="rId51"/>
    <p:sldLayoutId id="2147483697" r:id="rId52"/>
    <p:sldLayoutId id="2147483698" r:id="rId53"/>
    <p:sldLayoutId id="2147483699" r:id="rId54"/>
    <p:sldLayoutId id="2147483700" r:id="rId55"/>
    <p:sldLayoutId id="2147483701" r:id="rId56"/>
    <p:sldLayoutId id="2147483702" r:id="rId57"/>
    <p:sldLayoutId id="2147483703" r:id="rId58"/>
    <p:sldLayoutId id="2147483704" r:id="rId59"/>
    <p:sldLayoutId id="2147483705" r:id="rId60"/>
    <p:sldLayoutId id="2147483706" r:id="rId61"/>
    <p:sldLayoutId id="2147483707" r:id="rId62"/>
    <p:sldLayoutId id="2147483708" r:id="rId63"/>
    <p:sldLayoutId id="2147483709" r:id="rId64"/>
    <p:sldLayoutId id="2147483710" r:id="rId65"/>
    <p:sldLayoutId id="2147483711" r:id="rId66"/>
    <p:sldLayoutId id="2147483712" r:id="rId67"/>
    <p:sldLayoutId id="2147483713" r:id="rId68"/>
    <p:sldLayoutId id="2147483714" r:id="rId69"/>
    <p:sldLayoutId id="2147483715" r:id="rId70"/>
    <p:sldLayoutId id="2147483716" r:id="rId7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8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74625" marR="0" indent="-174625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400" u="none">
          <a:solidFill>
            <a:srgbClr val="444444"/>
          </a:solidFill>
          <a:uFillTx/>
          <a:latin typeface="Arial"/>
          <a:ea typeface="Arial"/>
          <a:cs typeface="Arial"/>
          <a:sym typeface="Arial"/>
        </a:defRPr>
      </a:lvl1pPr>
      <a:lvl2pPr marL="543454" marR="0" indent="-192616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b="0" baseline="0" cap="none" i="0" spc="0" strike="noStrike" sz="1400" u="none">
          <a:solidFill>
            <a:srgbClr val="444444"/>
          </a:solidFill>
          <a:uFillTx/>
          <a:latin typeface="Arial"/>
          <a:ea typeface="Arial"/>
          <a:cs typeface="Arial"/>
          <a:sym typeface="Arial"/>
        </a:defRPr>
      </a:lvl2pPr>
      <a:lvl3pPr marL="903287" marR="0" indent="-22225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/>
        <a:buChar char="▪"/>
        <a:tabLst/>
        <a:defRPr b="0" baseline="0" cap="none" i="0" spc="0" strike="noStrike" sz="1400" u="none">
          <a:solidFill>
            <a:srgbClr val="444444"/>
          </a:solidFill>
          <a:uFillTx/>
          <a:latin typeface="Arial"/>
          <a:ea typeface="Arial"/>
          <a:cs typeface="Arial"/>
          <a:sym typeface="Arial"/>
        </a:defRPr>
      </a:lvl3pPr>
      <a:lvl4pPr marL="1266825" marR="0" indent="-244475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/>
        <a:buChar char="o"/>
        <a:tabLst/>
        <a:defRPr b="0" baseline="0" cap="none" i="0" spc="0" strike="noStrike" sz="1400" u="none">
          <a:solidFill>
            <a:srgbClr val="444444"/>
          </a:solidFill>
          <a:uFillTx/>
          <a:latin typeface="Arial"/>
          <a:ea typeface="Arial"/>
          <a:cs typeface="Arial"/>
          <a:sym typeface="Arial"/>
        </a:defRPr>
      </a:lvl4pPr>
      <a:lvl5pPr marL="1610360" marR="0" indent="-235585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/>
        <a:buChar char="›"/>
        <a:tabLst/>
        <a:defRPr b="0" baseline="0" cap="none" i="0" spc="0" strike="noStrike" sz="1400" u="none">
          <a:solidFill>
            <a:srgbClr val="444444"/>
          </a:solidFill>
          <a:uFillTx/>
          <a:latin typeface="Arial"/>
          <a:ea typeface="Arial"/>
          <a:cs typeface="Arial"/>
          <a:sym typeface="Arial"/>
        </a:defRPr>
      </a:lvl5pPr>
      <a:lvl6pPr marL="0" marR="0" indent="1724025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Arial"/>
        <a:buNone/>
        <a:tabLst/>
        <a:defRPr b="0" baseline="0" cap="none" i="0" spc="0" strike="noStrike" sz="1400" u="none">
          <a:solidFill>
            <a:srgbClr val="444444"/>
          </a:solidFill>
          <a:uFillTx/>
          <a:latin typeface="Arial"/>
          <a:ea typeface="Arial"/>
          <a:cs typeface="Arial"/>
          <a:sym typeface="Arial"/>
        </a:defRPr>
      </a:lvl6pPr>
      <a:lvl7pPr marL="2903220" marR="0" indent="-16002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400" u="none">
          <a:solidFill>
            <a:srgbClr val="444444"/>
          </a:solidFill>
          <a:uFillTx/>
          <a:latin typeface="Arial"/>
          <a:ea typeface="Arial"/>
          <a:cs typeface="Arial"/>
          <a:sym typeface="Arial"/>
        </a:defRPr>
      </a:lvl7pPr>
      <a:lvl8pPr marL="3360420" marR="0" indent="-16002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400" u="none">
          <a:solidFill>
            <a:srgbClr val="444444"/>
          </a:solidFill>
          <a:uFillTx/>
          <a:latin typeface="Arial"/>
          <a:ea typeface="Arial"/>
          <a:cs typeface="Arial"/>
          <a:sym typeface="Arial"/>
        </a:defRPr>
      </a:lvl8pPr>
      <a:lvl9pPr marL="3817620" marR="0" indent="-16002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b="0" baseline="0" cap="none" i="0" spc="0" strike="noStrike" sz="1400" u="none">
          <a:solidFill>
            <a:srgbClr val="444444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Title 3"/>
          <p:cNvSpPr txBox="1"/>
          <p:nvPr>
            <p:ph type="ctrTitle"/>
          </p:nvPr>
        </p:nvSpPr>
        <p:spPr>
          <a:xfrm>
            <a:off x="546099" y="3037354"/>
            <a:ext cx="5979855" cy="720198"/>
          </a:xfrm>
          <a:prstGeom prst="rect">
            <a:avLst/>
          </a:prstGeom>
        </p:spPr>
        <p:txBody>
          <a:bodyPr/>
          <a:lstStyle>
            <a:lvl1pPr defTabSz="740663">
              <a:defRPr sz="2592"/>
            </a:lvl1pPr>
          </a:lstStyle>
          <a:p>
            <a:pPr/>
            <a:r>
              <a:t>A New Lens for Understanding Control Efficacy</a:t>
            </a:r>
          </a:p>
        </p:txBody>
      </p:sp>
      <p:sp>
        <p:nvSpPr>
          <p:cNvPr id="956" name="Subtitle 4"/>
          <p:cNvSpPr txBox="1"/>
          <p:nvPr>
            <p:ph type="subTitle" sz="quarter" idx="1"/>
          </p:nvPr>
        </p:nvSpPr>
        <p:spPr>
          <a:xfrm>
            <a:off x="571499" y="4029133"/>
            <a:ext cx="5929054" cy="215445"/>
          </a:xfrm>
          <a:prstGeom prst="rect">
            <a:avLst/>
          </a:prstGeom>
        </p:spPr>
        <p:txBody>
          <a:bodyPr/>
          <a:lstStyle/>
          <a:p>
            <a:pPr/>
            <a:r>
              <a:t>March 26,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A model for understanding how controls actually fun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model for understanding how controls actually function</a:t>
            </a:r>
          </a:p>
          <a:p>
            <a:pPr/>
            <a:r>
              <a:t>A means to account for how controls work together as a system </a:t>
            </a:r>
          </a:p>
          <a:p>
            <a:pPr/>
            <a:r>
              <a:t>A way to empirically measure control efficacy </a:t>
            </a:r>
          </a:p>
          <a:p>
            <a:pPr/>
            <a:r>
              <a:t>An ability to quantify the value of our investments</a:t>
            </a:r>
          </a:p>
        </p:txBody>
      </p:sp>
      <p:sp>
        <p:nvSpPr>
          <p:cNvPr id="10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3" name="The Missing Piec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Missing Piece…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0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Filling the gap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Filling the gap…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Factor Analysis of Information Risk - Control Analytics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 Analysis of Information Risk - Control Analytics Model</a:t>
            </a:r>
          </a:p>
          <a:p>
            <a:pPr/>
            <a:r>
              <a:t>An extension of FAIR focused on measuring control efficacy</a:t>
            </a:r>
          </a:p>
          <a:p>
            <a:pPr/>
            <a:r>
              <a:t>A model for understanding control “physiology”</a:t>
            </a:r>
          </a:p>
          <a:p>
            <a:pPr/>
            <a:r>
              <a:t>NOT just another control framework</a:t>
            </a:r>
          </a:p>
        </p:txBody>
      </p:sp>
      <p:sp>
        <p:nvSpPr>
          <p:cNvPr id="1008" name="What is FAIR-CA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FAIR-CAM?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0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…informed, cost-effective decisions about control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>
            <a:lvl1pPr marL="0" indent="0" algn="ctr">
              <a:buClrTx/>
              <a:buSzTx/>
              <a:buFontTx/>
              <a:buNone/>
              <a:defRPr sz="2400"/>
            </a:lvl1pPr>
          </a:lstStyle>
          <a:p>
            <a:pPr/>
            <a:r>
              <a:t>…informed, cost-effective decisions about controls</a:t>
            </a:r>
          </a:p>
        </p:txBody>
      </p:sp>
      <p:sp>
        <p:nvSpPr>
          <p:cNvPr id="1011" name="Which enable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enables…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FAIR-CAM’s Three Domain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>
              <a:defRPr sz="2800">
                <a:solidFill>
                  <a:schemeClr val="accent1"/>
                </a:solidFill>
              </a:defRPr>
            </a:pPr>
            <a:r>
              <a:t>FAIR-CAM’s Three Domain Structure</a:t>
            </a:r>
          </a:p>
        </p:txBody>
      </p:sp>
      <p:grpSp>
        <p:nvGrpSpPr>
          <p:cNvPr id="1016" name="Risk"/>
          <p:cNvGrpSpPr/>
          <p:nvPr/>
        </p:nvGrpSpPr>
        <p:grpSpPr>
          <a:xfrm>
            <a:off x="6285115" y="2965296"/>
            <a:ext cx="501761" cy="260587"/>
            <a:chOff x="0" y="-497"/>
            <a:chExt cx="501760" cy="260585"/>
          </a:xfrm>
        </p:grpSpPr>
        <p:sp>
          <p:nvSpPr>
            <p:cNvPr id="1014" name="Rectangle"/>
            <p:cNvSpPr/>
            <p:nvPr/>
          </p:nvSpPr>
          <p:spPr>
            <a:xfrm>
              <a:off x="-1" y="-1"/>
              <a:ext cx="501762" cy="259594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4472C4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ctr">
              <a:noAutofit/>
            </a:bodyPr>
            <a:lstStyle/>
            <a:p>
              <a:pPr algn="ctr" defTabSz="685800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015" name="Risk"/>
            <p:cNvSpPr txBox="1"/>
            <p:nvPr/>
          </p:nvSpPr>
          <p:spPr>
            <a:xfrm>
              <a:off x="7143" y="-498"/>
              <a:ext cx="487473" cy="26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ctr">
              <a:spAutoFit/>
            </a:bodyPr>
            <a:lstStyle>
              <a:lvl1pPr algn="ctr" defTabSz="685800">
                <a:defRPr sz="16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Risk</a:t>
              </a:r>
            </a:p>
          </p:txBody>
        </p:sp>
      </p:grpSp>
      <p:grpSp>
        <p:nvGrpSpPr>
          <p:cNvPr id="1021" name="Group"/>
          <p:cNvGrpSpPr/>
          <p:nvPr/>
        </p:nvGrpSpPr>
        <p:grpSpPr>
          <a:xfrm>
            <a:off x="6245077" y="3209535"/>
            <a:ext cx="581836" cy="591304"/>
            <a:chOff x="0" y="0"/>
            <a:chExt cx="581834" cy="591302"/>
          </a:xfrm>
        </p:grpSpPr>
        <p:grpSp>
          <p:nvGrpSpPr>
            <p:cNvPr id="1019" name="Threats"/>
            <p:cNvGrpSpPr/>
            <p:nvPr/>
          </p:nvGrpSpPr>
          <p:grpSpPr>
            <a:xfrm>
              <a:off x="-1" y="331709"/>
              <a:ext cx="581836" cy="259595"/>
              <a:chOff x="0" y="0"/>
              <a:chExt cx="581834" cy="259593"/>
            </a:xfrm>
          </p:grpSpPr>
          <p:sp>
            <p:nvSpPr>
              <p:cNvPr id="1017" name="Rectangle"/>
              <p:cNvSpPr/>
              <p:nvPr/>
            </p:nvSpPr>
            <p:spPr>
              <a:xfrm>
                <a:off x="-1" y="-1"/>
                <a:ext cx="581836" cy="259594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18" name="Threats"/>
              <p:cNvSpPr txBox="1"/>
              <p:nvPr/>
            </p:nvSpPr>
            <p:spPr>
              <a:xfrm>
                <a:off x="7143" y="25647"/>
                <a:ext cx="567548" cy="2082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spAutoFit/>
              </a:bodyPr>
              <a:lstStyle>
                <a:lvl1pPr algn="ctr"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Threats</a:t>
                </a:r>
              </a:p>
            </p:txBody>
          </p:sp>
        </p:grpSp>
        <p:sp>
          <p:nvSpPr>
            <p:cNvPr id="1020" name="Line"/>
            <p:cNvSpPr/>
            <p:nvPr/>
          </p:nvSpPr>
          <p:spPr>
            <a:xfrm flipV="1">
              <a:off x="290916" y="0"/>
              <a:ext cx="2" cy="313965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026" name="Group"/>
          <p:cNvGrpSpPr/>
          <p:nvPr/>
        </p:nvGrpSpPr>
        <p:grpSpPr>
          <a:xfrm>
            <a:off x="6245077" y="2390340"/>
            <a:ext cx="581836" cy="565489"/>
            <a:chOff x="0" y="0"/>
            <a:chExt cx="581834" cy="565487"/>
          </a:xfrm>
        </p:grpSpPr>
        <p:grpSp>
          <p:nvGrpSpPr>
            <p:cNvPr id="1024" name="Assets"/>
            <p:cNvGrpSpPr/>
            <p:nvPr/>
          </p:nvGrpSpPr>
          <p:grpSpPr>
            <a:xfrm>
              <a:off x="-1" y="-1"/>
              <a:ext cx="581836" cy="259594"/>
              <a:chOff x="0" y="0"/>
              <a:chExt cx="581834" cy="259592"/>
            </a:xfrm>
          </p:grpSpPr>
          <p:sp>
            <p:nvSpPr>
              <p:cNvPr id="1022" name="Rectangle"/>
              <p:cNvSpPr/>
              <p:nvPr/>
            </p:nvSpPr>
            <p:spPr>
              <a:xfrm>
                <a:off x="-1" y="-1"/>
                <a:ext cx="581836" cy="259594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23" name="Assets"/>
              <p:cNvSpPr txBox="1"/>
              <p:nvPr/>
            </p:nvSpPr>
            <p:spPr>
              <a:xfrm>
                <a:off x="7143" y="25647"/>
                <a:ext cx="567548" cy="2082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spAutoFit/>
              </a:bodyPr>
              <a:lstStyle>
                <a:lvl1pPr algn="ctr"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Assets</a:t>
                </a:r>
              </a:p>
            </p:txBody>
          </p:sp>
        </p:grpSp>
        <p:sp>
          <p:nvSpPr>
            <p:cNvPr id="1025" name="Line"/>
            <p:cNvSpPr/>
            <p:nvPr/>
          </p:nvSpPr>
          <p:spPr>
            <a:xfrm flipH="1">
              <a:off x="290916" y="251522"/>
              <a:ext cx="2" cy="313966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031" name="Group"/>
          <p:cNvGrpSpPr/>
          <p:nvPr/>
        </p:nvGrpSpPr>
        <p:grpSpPr>
          <a:xfrm>
            <a:off x="5240663" y="2965792"/>
            <a:ext cx="1050877" cy="259596"/>
            <a:chOff x="0" y="-1"/>
            <a:chExt cx="1050876" cy="259594"/>
          </a:xfrm>
        </p:grpSpPr>
        <p:grpSp>
          <p:nvGrpSpPr>
            <p:cNvPr id="1029" name="Controls"/>
            <p:cNvGrpSpPr/>
            <p:nvPr/>
          </p:nvGrpSpPr>
          <p:grpSpPr>
            <a:xfrm>
              <a:off x="-1" y="-2"/>
              <a:ext cx="637328" cy="259596"/>
              <a:chOff x="0" y="0"/>
              <a:chExt cx="637327" cy="259594"/>
            </a:xfrm>
          </p:grpSpPr>
          <p:sp>
            <p:nvSpPr>
              <p:cNvPr id="1027" name="Rectangle"/>
              <p:cNvSpPr/>
              <p:nvPr/>
            </p:nvSpPr>
            <p:spPr>
              <a:xfrm>
                <a:off x="0" y="-1"/>
                <a:ext cx="637328" cy="259596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28" name="Controls"/>
              <p:cNvSpPr txBox="1"/>
              <p:nvPr/>
            </p:nvSpPr>
            <p:spPr>
              <a:xfrm>
                <a:off x="7143" y="25647"/>
                <a:ext cx="623041" cy="208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spAutoFit/>
              </a:bodyPr>
              <a:lstStyle>
                <a:lvl1pPr algn="ctr"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Controls</a:t>
                </a:r>
              </a:p>
            </p:txBody>
          </p:sp>
        </p:grpSp>
        <p:sp>
          <p:nvSpPr>
            <p:cNvPr id="1030" name="Line"/>
            <p:cNvSpPr/>
            <p:nvPr/>
          </p:nvSpPr>
          <p:spPr>
            <a:xfrm>
              <a:off x="642896" y="151997"/>
              <a:ext cx="407980" cy="3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034" name="Loss Event Controls"/>
          <p:cNvGrpSpPr/>
          <p:nvPr/>
        </p:nvGrpSpPr>
        <p:grpSpPr>
          <a:xfrm>
            <a:off x="5066603" y="2812177"/>
            <a:ext cx="881396" cy="591304"/>
            <a:chOff x="0" y="-68564"/>
            <a:chExt cx="881395" cy="591302"/>
          </a:xfrm>
        </p:grpSpPr>
        <p:sp>
          <p:nvSpPr>
            <p:cNvPr id="1032" name="Rectangle"/>
            <p:cNvSpPr/>
            <p:nvPr/>
          </p:nvSpPr>
          <p:spPr>
            <a:xfrm>
              <a:off x="-1" y="-1"/>
              <a:ext cx="881396" cy="45417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4472C4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ctr">
              <a:noAutofit/>
            </a:bodyPr>
            <a:lstStyle/>
            <a:p>
              <a:pPr algn="ctr" defTabSz="685800">
                <a:lnSpc>
                  <a:spcPct val="70000"/>
                </a:lnSpc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033" name="Loss Event Controls"/>
            <p:cNvSpPr txBox="1"/>
            <p:nvPr/>
          </p:nvSpPr>
          <p:spPr>
            <a:xfrm>
              <a:off x="8529" y="-68565"/>
              <a:ext cx="864335" cy="591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ctr">
              <a:noAutofit/>
            </a:bodyPr>
            <a:lstStyle>
              <a:lvl1pPr algn="ctr" defTabSz="685800">
                <a:lnSpc>
                  <a:spcPct val="70000"/>
                </a:lnSpc>
                <a:defRPr sz="1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Loss Event Control Functions</a:t>
              </a:r>
            </a:p>
          </p:txBody>
        </p:sp>
      </p:grpSp>
      <p:sp>
        <p:nvSpPr>
          <p:cNvPr id="1035" name="Group"/>
          <p:cNvSpPr txBox="1"/>
          <p:nvPr/>
        </p:nvSpPr>
        <p:spPr>
          <a:xfrm>
            <a:off x="4881993" y="1158555"/>
            <a:ext cx="1250614" cy="58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6" tIns="25716" rIns="25716" bIns="25716">
            <a:spAutoFit/>
          </a:bodyPr>
          <a:lstStyle>
            <a:lvl1pPr algn="ctr" defTabSz="685800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Directly affect the frequency or magnitude of loss</a:t>
            </a:r>
          </a:p>
        </p:txBody>
      </p:sp>
      <p:sp>
        <p:nvSpPr>
          <p:cNvPr id="1036" name="Authentication…"/>
          <p:cNvSpPr txBox="1"/>
          <p:nvPr/>
        </p:nvSpPr>
        <p:spPr>
          <a:xfrm>
            <a:off x="4914949" y="2163359"/>
            <a:ext cx="1187879" cy="72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6" tIns="25716" rIns="25716" bIns="25716">
            <a:spAutoFit/>
          </a:bodyPr>
          <a:lstStyle/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Authentication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Access privileges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Logging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Data recovery processes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Etc…</a:t>
            </a:r>
          </a:p>
        </p:txBody>
      </p:sp>
      <p:sp>
        <p:nvSpPr>
          <p:cNvPr id="1037" name="Policies…"/>
          <p:cNvSpPr txBox="1"/>
          <p:nvPr/>
        </p:nvSpPr>
        <p:spPr>
          <a:xfrm>
            <a:off x="2059273" y="3460574"/>
            <a:ext cx="1051534" cy="72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6" tIns="25716" rIns="25716" bIns="25716">
            <a:spAutoFit/>
          </a:bodyPr>
          <a:lstStyle/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Scanning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Patching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Auditing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Change management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Etc…</a:t>
            </a:r>
          </a:p>
        </p:txBody>
      </p:sp>
      <p:grpSp>
        <p:nvGrpSpPr>
          <p:cNvPr id="1045" name="Group"/>
          <p:cNvGrpSpPr/>
          <p:nvPr/>
        </p:nvGrpSpPr>
        <p:grpSpPr>
          <a:xfrm>
            <a:off x="3250087" y="3327242"/>
            <a:ext cx="2270020" cy="1200146"/>
            <a:chOff x="-187861" y="38353"/>
            <a:chExt cx="2270018" cy="1200145"/>
          </a:xfrm>
        </p:grpSpPr>
        <p:grpSp>
          <p:nvGrpSpPr>
            <p:cNvPr id="1040" name="Variance  Controls"/>
            <p:cNvGrpSpPr/>
            <p:nvPr/>
          </p:nvGrpSpPr>
          <p:grpSpPr>
            <a:xfrm>
              <a:off x="-187862" y="38353"/>
              <a:ext cx="1200271" cy="841034"/>
              <a:chOff x="0" y="-111272"/>
              <a:chExt cx="1200270" cy="841033"/>
            </a:xfrm>
          </p:grpSpPr>
          <p:sp>
            <p:nvSpPr>
              <p:cNvPr id="1038" name="Rectangle"/>
              <p:cNvSpPr/>
              <p:nvPr/>
            </p:nvSpPr>
            <p:spPr>
              <a:xfrm>
                <a:off x="-1" y="-1"/>
                <a:ext cx="1200271" cy="618490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lnSpc>
                    <a:spcPct val="70000"/>
                  </a:lnSpc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39" name="Variance  Controls"/>
              <p:cNvSpPr txBox="1"/>
              <p:nvPr/>
            </p:nvSpPr>
            <p:spPr>
              <a:xfrm>
                <a:off x="11615" y="-111273"/>
                <a:ext cx="1177038" cy="841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noAutofit/>
              </a:bodyPr>
              <a:lstStyle>
                <a:lvl1pPr algn="ctr" defTabSz="685800">
                  <a:lnSpc>
                    <a:spcPct val="70000"/>
                  </a:lnSpc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Variance  Management Control Functions</a:t>
                </a:r>
              </a:p>
            </p:txBody>
          </p:sp>
        </p:grpSp>
        <p:sp>
          <p:nvSpPr>
            <p:cNvPr id="1041" name="Group"/>
            <p:cNvSpPr txBox="1"/>
            <p:nvPr/>
          </p:nvSpPr>
          <p:spPr>
            <a:xfrm>
              <a:off x="0" y="793192"/>
              <a:ext cx="960445" cy="445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t">
              <a:spAutoFit/>
            </a:bodyPr>
            <a:lstStyle>
              <a:lvl1pPr algn="ctr" defTabSz="685800"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Affect the reliability of other controls</a:t>
              </a:r>
            </a:p>
          </p:txBody>
        </p:sp>
        <p:grpSp>
          <p:nvGrpSpPr>
            <p:cNvPr id="1044" name="Group"/>
            <p:cNvGrpSpPr/>
            <p:nvPr/>
          </p:nvGrpSpPr>
          <p:grpSpPr>
            <a:xfrm>
              <a:off x="1032994" y="42074"/>
              <a:ext cx="1049164" cy="442625"/>
              <a:chOff x="0" y="0"/>
              <a:chExt cx="1049162" cy="442623"/>
            </a:xfrm>
          </p:grpSpPr>
          <p:sp>
            <p:nvSpPr>
              <p:cNvPr id="1042" name="Line"/>
              <p:cNvSpPr/>
              <p:nvPr/>
            </p:nvSpPr>
            <p:spPr>
              <a:xfrm flipV="1">
                <a:off x="1049162" y="0"/>
                <a:ext cx="1" cy="442624"/>
              </a:xfrm>
              <a:prstGeom prst="line">
                <a:avLst/>
              </a:prstGeom>
              <a:noFill/>
              <a:ln w="12700" cap="flat">
                <a:solidFill>
                  <a:srgbClr val="A9A9A9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1043" name="Line"/>
              <p:cNvSpPr/>
              <p:nvPr/>
            </p:nvSpPr>
            <p:spPr>
              <a:xfrm>
                <a:off x="0" y="430569"/>
                <a:ext cx="1045862" cy="1"/>
              </a:xfrm>
              <a:prstGeom prst="line">
                <a:avLst/>
              </a:prstGeom>
              <a:noFill/>
              <a:ln w="12700" cap="flat">
                <a:solidFill>
                  <a:srgbClr val="A9A9A9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</p:grpSp>
      </p:grpSp>
      <p:grpSp>
        <p:nvGrpSpPr>
          <p:cNvPr id="1052" name="Group"/>
          <p:cNvGrpSpPr/>
          <p:nvPr/>
        </p:nvGrpSpPr>
        <p:grpSpPr>
          <a:xfrm>
            <a:off x="3249812" y="1857627"/>
            <a:ext cx="1804989" cy="1582902"/>
            <a:chOff x="0" y="0"/>
            <a:chExt cx="1804987" cy="1582900"/>
          </a:xfrm>
        </p:grpSpPr>
        <p:grpSp>
          <p:nvGrpSpPr>
            <p:cNvPr id="1048" name="Decision  Controls"/>
            <p:cNvGrpSpPr/>
            <p:nvPr/>
          </p:nvGrpSpPr>
          <p:grpSpPr>
            <a:xfrm>
              <a:off x="0" y="197126"/>
              <a:ext cx="1128414" cy="790684"/>
              <a:chOff x="0" y="0"/>
              <a:chExt cx="1128413" cy="790682"/>
            </a:xfrm>
          </p:grpSpPr>
          <p:sp>
            <p:nvSpPr>
              <p:cNvPr id="1046" name="Rectangle"/>
              <p:cNvSpPr/>
              <p:nvPr/>
            </p:nvSpPr>
            <p:spPr>
              <a:xfrm>
                <a:off x="0" y="104610"/>
                <a:ext cx="1128414" cy="581463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lnSpc>
                    <a:spcPct val="70000"/>
                  </a:lnSpc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47" name="Decision  Controls"/>
              <p:cNvSpPr txBox="1"/>
              <p:nvPr/>
            </p:nvSpPr>
            <p:spPr>
              <a:xfrm>
                <a:off x="10921" y="0"/>
                <a:ext cx="1106571" cy="7906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noAutofit/>
              </a:bodyPr>
              <a:lstStyle>
                <a:lvl1pPr algn="ctr" defTabSz="685800">
                  <a:lnSpc>
                    <a:spcPct val="70000"/>
                  </a:lnSpc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Decision  Support Control Functions</a:t>
                </a:r>
              </a:p>
            </p:txBody>
          </p:sp>
        </p:grpSp>
        <p:sp>
          <p:nvSpPr>
            <p:cNvPr id="1049" name="Group"/>
            <p:cNvSpPr/>
            <p:nvPr/>
          </p:nvSpPr>
          <p:spPr>
            <a:xfrm>
              <a:off x="36916" y="0"/>
              <a:ext cx="123727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t">
              <a:spAutoFit/>
            </a:bodyPr>
            <a:lstStyle>
              <a:lvl1pPr algn="ctr" defTabSz="685800"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Enable well-informed decisions</a:t>
              </a:r>
            </a:p>
          </p:txBody>
        </p:sp>
        <p:sp>
          <p:nvSpPr>
            <p:cNvPr id="1050" name="Line"/>
            <p:cNvSpPr/>
            <p:nvPr/>
          </p:nvSpPr>
          <p:spPr>
            <a:xfrm flipH="1">
              <a:off x="828563" y="874953"/>
              <a:ext cx="2" cy="707948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51" name="Line"/>
            <p:cNvSpPr/>
            <p:nvPr/>
          </p:nvSpPr>
          <p:spPr>
            <a:xfrm>
              <a:off x="820037" y="1228926"/>
              <a:ext cx="984951" cy="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1053" name="Asset management…"/>
          <p:cNvSpPr txBox="1"/>
          <p:nvPr/>
        </p:nvSpPr>
        <p:spPr>
          <a:xfrm>
            <a:off x="2106991" y="2014326"/>
            <a:ext cx="956098" cy="86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6" tIns="25716" rIns="25716" bIns="25716">
            <a:spAutoFit/>
          </a:bodyPr>
          <a:lstStyle/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Asset management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Threat intelligence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Awareness training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Risk analysis</a:t>
            </a:r>
          </a:p>
          <a:p>
            <a:pPr lvl="2" indent="0"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Policies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Etc.</a:t>
            </a:r>
          </a:p>
        </p:txBody>
      </p:sp>
      <p:sp>
        <p:nvSpPr>
          <p:cNvPr id="1054" name="Line"/>
          <p:cNvSpPr/>
          <p:nvPr/>
        </p:nvSpPr>
        <p:spPr>
          <a:xfrm flipV="1">
            <a:off x="3698572" y="2741615"/>
            <a:ext cx="3" cy="707948"/>
          </a:xfrm>
          <a:prstGeom prst="line">
            <a:avLst/>
          </a:prstGeom>
          <a:ln w="12700">
            <a:solidFill>
              <a:srgbClr val="A9A9A9"/>
            </a:solidFill>
            <a:tailEnd type="triangle"/>
          </a:ln>
        </p:spPr>
        <p:txBody>
          <a:bodyPr lIns="25716" tIns="25716" rIns="25716" bIns="25716"/>
          <a:lstStyle/>
          <a:p>
            <a:pPr defTabSz="6858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55" name="Group"/>
          <p:cNvSpPr/>
          <p:nvPr/>
        </p:nvSpPr>
        <p:spPr>
          <a:xfrm>
            <a:off x="4846090" y="1811354"/>
            <a:ext cx="1309899" cy="2185239"/>
          </a:xfrm>
          <a:prstGeom prst="rect">
            <a:avLst/>
          </a:prstGeom>
          <a:ln w="12700">
            <a:solidFill>
              <a:srgbClr val="A9A9A9"/>
            </a:solidFill>
            <a:custDash>
              <a:ds d="200000" sp="200000"/>
            </a:custDash>
            <a:miter lim="400000"/>
          </a:ln>
        </p:spPr>
        <p:txBody>
          <a:bodyPr lIns="25716" tIns="25716" rIns="25716" bIns="25716" anchor="ctr"/>
          <a:lstStyle/>
          <a:p>
            <a:pPr defTabSz="685800">
              <a:defRPr sz="12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1058" name="Group"/>
          <p:cNvGrpSpPr/>
          <p:nvPr/>
        </p:nvGrpSpPr>
        <p:grpSpPr>
          <a:xfrm>
            <a:off x="1855976" y="1399412"/>
            <a:ext cx="2913901" cy="3222626"/>
            <a:chOff x="-364127" y="196544"/>
            <a:chExt cx="2913900" cy="3222624"/>
          </a:xfrm>
        </p:grpSpPr>
        <p:sp>
          <p:nvSpPr>
            <p:cNvPr id="1056" name="Rectangle"/>
            <p:cNvSpPr/>
            <p:nvPr/>
          </p:nvSpPr>
          <p:spPr>
            <a:xfrm>
              <a:off x="-364128" y="484549"/>
              <a:ext cx="2913901" cy="2934620"/>
            </a:xfrm>
            <a:prstGeom prst="rect">
              <a:avLst/>
            </a:prstGeom>
            <a:noFill/>
            <a:ln w="12700" cap="flat">
              <a:solidFill>
                <a:srgbClr val="A9A9A9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5716" tIns="25716" rIns="25716" bIns="25716" numCol="1" anchor="ctr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057" name="Indirectly affect risk"/>
            <p:cNvSpPr txBox="1"/>
            <p:nvPr/>
          </p:nvSpPr>
          <p:spPr>
            <a:xfrm>
              <a:off x="300965" y="196544"/>
              <a:ext cx="1498006" cy="238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t">
              <a:noAutofit/>
            </a:bodyPr>
            <a:lstStyle>
              <a:lvl1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Indirectly affect risk</a:t>
              </a:r>
            </a:p>
          </p:txBody>
        </p:sp>
      </p:grpSp>
      <p:grpSp>
        <p:nvGrpSpPr>
          <p:cNvPr id="1062" name="Group"/>
          <p:cNvGrpSpPr/>
          <p:nvPr/>
        </p:nvGrpSpPr>
        <p:grpSpPr>
          <a:xfrm>
            <a:off x="4457870" y="3547694"/>
            <a:ext cx="181973" cy="147831"/>
            <a:chOff x="0" y="0"/>
            <a:chExt cx="181972" cy="147829"/>
          </a:xfrm>
        </p:grpSpPr>
        <p:sp>
          <p:nvSpPr>
            <p:cNvPr id="1059" name="Line"/>
            <p:cNvSpPr/>
            <p:nvPr/>
          </p:nvSpPr>
          <p:spPr>
            <a:xfrm flipH="1" flipV="1">
              <a:off x="-1" y="2607"/>
              <a:ext cx="177461" cy="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60" name="Line"/>
            <p:cNvSpPr/>
            <p:nvPr/>
          </p:nvSpPr>
          <p:spPr>
            <a:xfrm>
              <a:off x="0" y="139707"/>
              <a:ext cx="177460" cy="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61" name="Line"/>
            <p:cNvSpPr/>
            <p:nvPr/>
          </p:nvSpPr>
          <p:spPr>
            <a:xfrm flipV="1">
              <a:off x="181972" y="0"/>
              <a:ext cx="1" cy="147830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066" name="Group"/>
          <p:cNvGrpSpPr/>
          <p:nvPr/>
        </p:nvGrpSpPr>
        <p:grpSpPr>
          <a:xfrm>
            <a:off x="4383690" y="2372614"/>
            <a:ext cx="181973" cy="147831"/>
            <a:chOff x="0" y="0"/>
            <a:chExt cx="181972" cy="147829"/>
          </a:xfrm>
        </p:grpSpPr>
        <p:sp>
          <p:nvSpPr>
            <p:cNvPr id="1063" name="Line"/>
            <p:cNvSpPr/>
            <p:nvPr/>
          </p:nvSpPr>
          <p:spPr>
            <a:xfrm flipH="1" flipV="1">
              <a:off x="-1" y="2607"/>
              <a:ext cx="177461" cy="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64" name="Line"/>
            <p:cNvSpPr/>
            <p:nvPr/>
          </p:nvSpPr>
          <p:spPr>
            <a:xfrm>
              <a:off x="0" y="139707"/>
              <a:ext cx="177460" cy="1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65" name="Line"/>
            <p:cNvSpPr/>
            <p:nvPr/>
          </p:nvSpPr>
          <p:spPr>
            <a:xfrm flipV="1">
              <a:off x="181972" y="0"/>
              <a:ext cx="1" cy="147830"/>
            </a:xfrm>
            <a:prstGeom prst="line">
              <a:avLst/>
            </a:prstGeom>
            <a:noFill/>
            <a:ln w="12700" cap="flat">
              <a:solidFill>
                <a:srgbClr val="A9A9A9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5" grpId="5"/>
      <p:bldP build="whole" bldLvl="1" animBg="1" rev="0" advAuto="0" spid="1053" grpId="10"/>
      <p:bldP build="whole" bldLvl="1" animBg="1" rev="0" advAuto="0" spid="1034" grpId="2"/>
      <p:bldP build="whole" bldLvl="1" animBg="1" rev="0" advAuto="0" spid="1058" grpId="13"/>
      <p:bldP build="whole" bldLvl="1" animBg="1" rev="0" advAuto="0" spid="1052" grpId="8"/>
      <p:bldP build="whole" bldLvl="1" animBg="1" rev="0" advAuto="0" spid="1035" grpId="4"/>
      <p:bldP build="whole" bldLvl="1" animBg="1" rev="0" advAuto="0" spid="1037" grpId="7"/>
      <p:bldP build="whole" bldLvl="1" animBg="1" rev="0" advAuto="0" spid="1031" grpId="1"/>
      <p:bldP build="whole" bldLvl="1" animBg="1" rev="0" advAuto="0" spid="1066" grpId="12"/>
      <p:bldP build="whole" bldLvl="1" animBg="1" rev="0" advAuto="0" spid="1045" grpId="6"/>
      <p:bldP build="whole" bldLvl="1" animBg="1" rev="0" advAuto="0" spid="1054" grpId="9"/>
      <p:bldP build="whole" bldLvl="1" animBg="1" rev="0" advAuto="0" spid="1036" grpId="3"/>
      <p:bldP build="whole" bldLvl="1" animBg="1" rev="0" advAuto="0" spid="1062" grpId="1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What’s the efficacy of personnel as a control against phishing?"/>
          <p:cNvSpPr txBox="1"/>
          <p:nvPr>
            <p:ph type="title"/>
          </p:nvPr>
        </p:nvSpPr>
        <p:spPr>
          <a:xfrm>
            <a:off x="571501" y="216964"/>
            <a:ext cx="7008281" cy="656758"/>
          </a:xfrm>
          <a:prstGeom prst="rect">
            <a:avLst/>
          </a:prstGeom>
        </p:spPr>
        <p:txBody>
          <a:bodyPr/>
          <a:lstStyle>
            <a:lvl1pPr defTabSz="576071">
              <a:defRPr sz="2351">
                <a:solidFill>
                  <a:srgbClr val="212121"/>
                </a:solidFill>
              </a:defRPr>
            </a:lvl1pPr>
          </a:lstStyle>
          <a:p>
            <a:pPr/>
            <a:r>
              <a:t>What’s the efficacy of personnel as a control against phishing?</a:t>
            </a:r>
          </a:p>
        </p:txBody>
      </p:sp>
      <p:grpSp>
        <p:nvGrpSpPr>
          <p:cNvPr id="1071" name="Risk"/>
          <p:cNvGrpSpPr/>
          <p:nvPr/>
        </p:nvGrpSpPr>
        <p:grpSpPr>
          <a:xfrm>
            <a:off x="5690130" y="2733476"/>
            <a:ext cx="501761" cy="260587"/>
            <a:chOff x="0" y="-497"/>
            <a:chExt cx="501760" cy="260585"/>
          </a:xfrm>
        </p:grpSpPr>
        <p:sp>
          <p:nvSpPr>
            <p:cNvPr id="1069" name="Rectangle"/>
            <p:cNvSpPr/>
            <p:nvPr/>
          </p:nvSpPr>
          <p:spPr>
            <a:xfrm>
              <a:off x="-1" y="-1"/>
              <a:ext cx="501762" cy="259594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4472C4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ctr">
              <a:noAutofit/>
            </a:bodyPr>
            <a:lstStyle/>
            <a:p>
              <a:pPr algn="ctr" defTabSz="685800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070" name="Risk"/>
            <p:cNvSpPr txBox="1"/>
            <p:nvPr/>
          </p:nvSpPr>
          <p:spPr>
            <a:xfrm>
              <a:off x="7143" y="-498"/>
              <a:ext cx="487473" cy="26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ctr">
              <a:spAutoFit/>
            </a:bodyPr>
            <a:lstStyle>
              <a:lvl1pPr algn="ctr" defTabSz="685800">
                <a:defRPr sz="16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Risk</a:t>
              </a:r>
            </a:p>
          </p:txBody>
        </p:sp>
      </p:grpSp>
      <p:grpSp>
        <p:nvGrpSpPr>
          <p:cNvPr id="1076" name="Group"/>
          <p:cNvGrpSpPr/>
          <p:nvPr/>
        </p:nvGrpSpPr>
        <p:grpSpPr>
          <a:xfrm>
            <a:off x="5650092" y="2977715"/>
            <a:ext cx="581836" cy="591304"/>
            <a:chOff x="0" y="0"/>
            <a:chExt cx="581834" cy="591302"/>
          </a:xfrm>
        </p:grpSpPr>
        <p:grpSp>
          <p:nvGrpSpPr>
            <p:cNvPr id="1074" name="Threats"/>
            <p:cNvGrpSpPr/>
            <p:nvPr/>
          </p:nvGrpSpPr>
          <p:grpSpPr>
            <a:xfrm>
              <a:off x="-1" y="331709"/>
              <a:ext cx="581836" cy="259595"/>
              <a:chOff x="0" y="0"/>
              <a:chExt cx="581834" cy="259593"/>
            </a:xfrm>
          </p:grpSpPr>
          <p:sp>
            <p:nvSpPr>
              <p:cNvPr id="1072" name="Rectangle"/>
              <p:cNvSpPr/>
              <p:nvPr/>
            </p:nvSpPr>
            <p:spPr>
              <a:xfrm>
                <a:off x="-1" y="-1"/>
                <a:ext cx="581836" cy="259594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73" name="Threats"/>
              <p:cNvSpPr txBox="1"/>
              <p:nvPr/>
            </p:nvSpPr>
            <p:spPr>
              <a:xfrm>
                <a:off x="7143" y="25647"/>
                <a:ext cx="567548" cy="2082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spAutoFit/>
              </a:bodyPr>
              <a:lstStyle>
                <a:lvl1pPr algn="ctr"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Threats</a:t>
                </a:r>
              </a:p>
            </p:txBody>
          </p:sp>
        </p:grpSp>
        <p:sp>
          <p:nvSpPr>
            <p:cNvPr id="1075" name="Line"/>
            <p:cNvSpPr/>
            <p:nvPr/>
          </p:nvSpPr>
          <p:spPr>
            <a:xfrm flipV="1">
              <a:off x="290916" y="0"/>
              <a:ext cx="2" cy="313965"/>
            </a:xfrm>
            <a:prstGeom prst="line">
              <a:avLst/>
            </a:prstGeom>
            <a:noFill/>
            <a:ln w="952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081" name="Group"/>
          <p:cNvGrpSpPr/>
          <p:nvPr/>
        </p:nvGrpSpPr>
        <p:grpSpPr>
          <a:xfrm>
            <a:off x="5650092" y="2158520"/>
            <a:ext cx="581836" cy="565489"/>
            <a:chOff x="0" y="0"/>
            <a:chExt cx="581834" cy="565487"/>
          </a:xfrm>
        </p:grpSpPr>
        <p:grpSp>
          <p:nvGrpSpPr>
            <p:cNvPr id="1079" name="Assets"/>
            <p:cNvGrpSpPr/>
            <p:nvPr/>
          </p:nvGrpSpPr>
          <p:grpSpPr>
            <a:xfrm>
              <a:off x="-1" y="-1"/>
              <a:ext cx="581836" cy="259594"/>
              <a:chOff x="0" y="0"/>
              <a:chExt cx="581834" cy="259592"/>
            </a:xfrm>
          </p:grpSpPr>
          <p:sp>
            <p:nvSpPr>
              <p:cNvPr id="1077" name="Rectangle"/>
              <p:cNvSpPr/>
              <p:nvPr/>
            </p:nvSpPr>
            <p:spPr>
              <a:xfrm>
                <a:off x="-1" y="-1"/>
                <a:ext cx="581836" cy="259594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78" name="Assets"/>
              <p:cNvSpPr txBox="1"/>
              <p:nvPr/>
            </p:nvSpPr>
            <p:spPr>
              <a:xfrm>
                <a:off x="7143" y="25647"/>
                <a:ext cx="567548" cy="2082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spAutoFit/>
              </a:bodyPr>
              <a:lstStyle>
                <a:lvl1pPr algn="ctr"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Assets</a:t>
                </a:r>
              </a:p>
            </p:txBody>
          </p:sp>
        </p:grpSp>
        <p:sp>
          <p:nvSpPr>
            <p:cNvPr id="1080" name="Line"/>
            <p:cNvSpPr/>
            <p:nvPr/>
          </p:nvSpPr>
          <p:spPr>
            <a:xfrm flipH="1">
              <a:off x="290916" y="251522"/>
              <a:ext cx="2" cy="313966"/>
            </a:xfrm>
            <a:prstGeom prst="line">
              <a:avLst/>
            </a:prstGeom>
            <a:noFill/>
            <a:ln w="952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086" name="Group"/>
          <p:cNvGrpSpPr/>
          <p:nvPr/>
        </p:nvGrpSpPr>
        <p:grpSpPr>
          <a:xfrm>
            <a:off x="4645677" y="2733972"/>
            <a:ext cx="1050878" cy="259596"/>
            <a:chOff x="0" y="-1"/>
            <a:chExt cx="1050876" cy="259594"/>
          </a:xfrm>
        </p:grpSpPr>
        <p:grpSp>
          <p:nvGrpSpPr>
            <p:cNvPr id="1084" name="Controls"/>
            <p:cNvGrpSpPr/>
            <p:nvPr/>
          </p:nvGrpSpPr>
          <p:grpSpPr>
            <a:xfrm>
              <a:off x="-1" y="-2"/>
              <a:ext cx="637328" cy="259596"/>
              <a:chOff x="0" y="0"/>
              <a:chExt cx="637327" cy="259594"/>
            </a:xfrm>
          </p:grpSpPr>
          <p:sp>
            <p:nvSpPr>
              <p:cNvPr id="1082" name="Rectangle"/>
              <p:cNvSpPr/>
              <p:nvPr/>
            </p:nvSpPr>
            <p:spPr>
              <a:xfrm>
                <a:off x="0" y="-1"/>
                <a:ext cx="637328" cy="259596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83" name="Controls"/>
              <p:cNvSpPr txBox="1"/>
              <p:nvPr/>
            </p:nvSpPr>
            <p:spPr>
              <a:xfrm>
                <a:off x="7143" y="25647"/>
                <a:ext cx="623041" cy="208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spAutoFit/>
              </a:bodyPr>
              <a:lstStyle>
                <a:lvl1pPr algn="ctr"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Controls</a:t>
                </a:r>
              </a:p>
            </p:txBody>
          </p:sp>
        </p:grpSp>
        <p:sp>
          <p:nvSpPr>
            <p:cNvPr id="1085" name="Line"/>
            <p:cNvSpPr/>
            <p:nvPr/>
          </p:nvSpPr>
          <p:spPr>
            <a:xfrm>
              <a:off x="642896" y="151997"/>
              <a:ext cx="407980" cy="3"/>
            </a:xfrm>
            <a:prstGeom prst="line">
              <a:avLst/>
            </a:prstGeom>
            <a:noFill/>
            <a:ln w="952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089" name="Loss Event Controls"/>
          <p:cNvGrpSpPr/>
          <p:nvPr/>
        </p:nvGrpSpPr>
        <p:grpSpPr>
          <a:xfrm>
            <a:off x="4471618" y="2638381"/>
            <a:ext cx="881396" cy="591304"/>
            <a:chOff x="0" y="-68564"/>
            <a:chExt cx="881395" cy="591302"/>
          </a:xfrm>
        </p:grpSpPr>
        <p:sp>
          <p:nvSpPr>
            <p:cNvPr id="1087" name="Rectangle"/>
            <p:cNvSpPr/>
            <p:nvPr/>
          </p:nvSpPr>
          <p:spPr>
            <a:xfrm>
              <a:off x="-1" y="-1"/>
              <a:ext cx="881396" cy="45417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4472C4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ctr">
              <a:noAutofit/>
            </a:bodyPr>
            <a:lstStyle/>
            <a:p>
              <a:pPr algn="ctr" defTabSz="685800">
                <a:lnSpc>
                  <a:spcPct val="70000"/>
                </a:lnSpc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088" name="Loss Event Controls"/>
            <p:cNvSpPr txBox="1"/>
            <p:nvPr/>
          </p:nvSpPr>
          <p:spPr>
            <a:xfrm>
              <a:off x="8529" y="-68565"/>
              <a:ext cx="864335" cy="591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ctr">
              <a:noAutofit/>
            </a:bodyPr>
            <a:lstStyle>
              <a:lvl1pPr algn="ctr" defTabSz="685800">
                <a:lnSpc>
                  <a:spcPct val="70000"/>
                </a:lnSpc>
                <a:defRPr sz="1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Loss Event Control Functions</a:t>
              </a:r>
            </a:p>
          </p:txBody>
        </p:sp>
      </p:grpSp>
      <p:sp>
        <p:nvSpPr>
          <p:cNvPr id="1090" name="Policies…"/>
          <p:cNvSpPr txBox="1"/>
          <p:nvPr/>
        </p:nvSpPr>
        <p:spPr>
          <a:xfrm>
            <a:off x="1526304" y="3221781"/>
            <a:ext cx="1051534" cy="724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6" tIns="25716" rIns="25716" bIns="25716">
            <a:spAutoFit/>
          </a:bodyPr>
          <a:lstStyle/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Scanning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Anti-phishing testing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Auditing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Change management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Etc…</a:t>
            </a:r>
          </a:p>
        </p:txBody>
      </p:sp>
      <p:grpSp>
        <p:nvGrpSpPr>
          <p:cNvPr id="1097" name="Group"/>
          <p:cNvGrpSpPr/>
          <p:nvPr/>
        </p:nvGrpSpPr>
        <p:grpSpPr>
          <a:xfrm>
            <a:off x="2721198" y="3079264"/>
            <a:ext cx="2203924" cy="753946"/>
            <a:chOff x="0" y="0"/>
            <a:chExt cx="2203923" cy="753945"/>
          </a:xfrm>
        </p:grpSpPr>
        <p:grpSp>
          <p:nvGrpSpPr>
            <p:cNvPr id="1093" name="Variance  Controls"/>
            <p:cNvGrpSpPr/>
            <p:nvPr/>
          </p:nvGrpSpPr>
          <p:grpSpPr>
            <a:xfrm>
              <a:off x="0" y="0"/>
              <a:ext cx="1075984" cy="753946"/>
              <a:chOff x="0" y="0"/>
              <a:chExt cx="1075983" cy="753945"/>
            </a:xfrm>
          </p:grpSpPr>
          <p:sp>
            <p:nvSpPr>
              <p:cNvPr id="1091" name="Rectangle"/>
              <p:cNvSpPr/>
              <p:nvPr/>
            </p:nvSpPr>
            <p:spPr>
              <a:xfrm>
                <a:off x="0" y="99750"/>
                <a:ext cx="1075984" cy="554445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lnSpc>
                    <a:spcPct val="70000"/>
                  </a:lnSpc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92" name="Variance  Controls"/>
              <p:cNvSpPr txBox="1"/>
              <p:nvPr/>
            </p:nvSpPr>
            <p:spPr>
              <a:xfrm>
                <a:off x="10413" y="0"/>
                <a:ext cx="1055157" cy="7539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noAutofit/>
              </a:bodyPr>
              <a:lstStyle>
                <a:lvl1pPr algn="ctr" defTabSz="685800">
                  <a:lnSpc>
                    <a:spcPct val="70000"/>
                  </a:lnSpc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Variance  Mgmt. Control Functions</a:t>
                </a:r>
              </a:p>
            </p:txBody>
          </p:sp>
        </p:grpSp>
        <p:grpSp>
          <p:nvGrpSpPr>
            <p:cNvPr id="1096" name="Group"/>
            <p:cNvGrpSpPr/>
            <p:nvPr/>
          </p:nvGrpSpPr>
          <p:grpSpPr>
            <a:xfrm>
              <a:off x="1085359" y="92539"/>
              <a:ext cx="1118565" cy="369964"/>
              <a:chOff x="0" y="0"/>
              <a:chExt cx="1118563" cy="369962"/>
            </a:xfrm>
          </p:grpSpPr>
          <p:sp>
            <p:nvSpPr>
              <p:cNvPr id="1094" name="Line"/>
              <p:cNvSpPr/>
              <p:nvPr/>
            </p:nvSpPr>
            <p:spPr>
              <a:xfrm flipV="1">
                <a:off x="1118563" y="0"/>
                <a:ext cx="1" cy="369963"/>
              </a:xfrm>
              <a:prstGeom prst="line">
                <a:avLst/>
              </a:prstGeom>
              <a:noFill/>
              <a:ln w="9525" cap="flat">
                <a:solidFill>
                  <a:srgbClr val="4472C4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1095" name="Line"/>
              <p:cNvSpPr/>
              <p:nvPr/>
            </p:nvSpPr>
            <p:spPr>
              <a:xfrm>
                <a:off x="0" y="357907"/>
                <a:ext cx="1115263" cy="1"/>
              </a:xfrm>
              <a:prstGeom prst="line">
                <a:avLst/>
              </a:prstGeom>
              <a:noFill/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</p:grpSp>
      </p:grpSp>
      <p:grpSp>
        <p:nvGrpSpPr>
          <p:cNvPr id="1103" name="Group"/>
          <p:cNvGrpSpPr/>
          <p:nvPr/>
        </p:nvGrpSpPr>
        <p:grpSpPr>
          <a:xfrm>
            <a:off x="2659788" y="1824672"/>
            <a:ext cx="1790451" cy="1384037"/>
            <a:chOff x="0" y="0"/>
            <a:chExt cx="1790449" cy="1384035"/>
          </a:xfrm>
        </p:grpSpPr>
        <p:grpSp>
          <p:nvGrpSpPr>
            <p:cNvPr id="1100" name="Decision  Controls"/>
            <p:cNvGrpSpPr/>
            <p:nvPr/>
          </p:nvGrpSpPr>
          <p:grpSpPr>
            <a:xfrm>
              <a:off x="0" y="0"/>
              <a:ext cx="1123453" cy="787207"/>
              <a:chOff x="0" y="0"/>
              <a:chExt cx="1123452" cy="787206"/>
            </a:xfrm>
          </p:grpSpPr>
          <p:sp>
            <p:nvSpPr>
              <p:cNvPr id="1098" name="Rectangle"/>
              <p:cNvSpPr/>
              <p:nvPr/>
            </p:nvSpPr>
            <p:spPr>
              <a:xfrm>
                <a:off x="0" y="104150"/>
                <a:ext cx="1123453" cy="578906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lnSpc>
                    <a:spcPct val="70000"/>
                  </a:lnSpc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099" name="Decision  Controls"/>
              <p:cNvSpPr txBox="1"/>
              <p:nvPr/>
            </p:nvSpPr>
            <p:spPr>
              <a:xfrm>
                <a:off x="10873" y="0"/>
                <a:ext cx="1101707" cy="7872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noAutofit/>
              </a:bodyPr>
              <a:lstStyle>
                <a:lvl1pPr algn="ctr" defTabSz="685800">
                  <a:lnSpc>
                    <a:spcPct val="70000"/>
                  </a:lnSpc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Decision  Support Control Functions</a:t>
                </a:r>
              </a:p>
            </p:txBody>
          </p:sp>
        </p:grpSp>
        <p:sp>
          <p:nvSpPr>
            <p:cNvPr id="1101" name="Line"/>
            <p:cNvSpPr/>
            <p:nvPr/>
          </p:nvSpPr>
          <p:spPr>
            <a:xfrm flipH="1">
              <a:off x="823602" y="676088"/>
              <a:ext cx="2" cy="707948"/>
            </a:xfrm>
            <a:prstGeom prst="line">
              <a:avLst/>
            </a:prstGeom>
            <a:noFill/>
            <a:ln w="952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102" name="Line"/>
            <p:cNvSpPr/>
            <p:nvPr/>
          </p:nvSpPr>
          <p:spPr>
            <a:xfrm>
              <a:off x="815076" y="1030061"/>
              <a:ext cx="975374" cy="1"/>
            </a:xfrm>
            <a:prstGeom prst="line">
              <a:avLst/>
            </a:prstGeom>
            <a:noFill/>
            <a:ln w="952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1104" name="Asset management…"/>
          <p:cNvSpPr txBox="1"/>
          <p:nvPr/>
        </p:nvSpPr>
        <p:spPr>
          <a:xfrm>
            <a:off x="1451892" y="1865438"/>
            <a:ext cx="1062696" cy="72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6" tIns="25716" rIns="25716" bIns="25716">
            <a:spAutoFit/>
          </a:bodyPr>
          <a:lstStyle/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Asset management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Threat intelligence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Anti-phishing training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Risk analysis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Etc.</a:t>
            </a:r>
          </a:p>
        </p:txBody>
      </p:sp>
      <p:sp>
        <p:nvSpPr>
          <p:cNvPr id="1105" name="Line"/>
          <p:cNvSpPr/>
          <p:nvPr/>
        </p:nvSpPr>
        <p:spPr>
          <a:xfrm flipV="1">
            <a:off x="3103587" y="2509795"/>
            <a:ext cx="3" cy="707948"/>
          </a:xfrm>
          <a:prstGeom prst="line">
            <a:avLst/>
          </a:prstGeom>
          <a:ln>
            <a:solidFill>
              <a:srgbClr val="4472C4"/>
            </a:solidFill>
            <a:tailEnd type="triangle"/>
          </a:ln>
        </p:spPr>
        <p:txBody>
          <a:bodyPr lIns="25716" tIns="25716" rIns="25716" bIns="25716"/>
          <a:lstStyle/>
          <a:p>
            <a:pPr defTabSz="6858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1114" name="Group"/>
          <p:cNvGrpSpPr/>
          <p:nvPr/>
        </p:nvGrpSpPr>
        <p:grpSpPr>
          <a:xfrm>
            <a:off x="3781302" y="2040378"/>
            <a:ext cx="331685" cy="1416359"/>
            <a:chOff x="9524" y="0"/>
            <a:chExt cx="331683" cy="1416357"/>
          </a:xfrm>
        </p:grpSpPr>
        <p:grpSp>
          <p:nvGrpSpPr>
            <p:cNvPr id="1109" name="Group"/>
            <p:cNvGrpSpPr/>
            <p:nvPr/>
          </p:nvGrpSpPr>
          <p:grpSpPr>
            <a:xfrm>
              <a:off x="9524" y="-1"/>
              <a:ext cx="311507" cy="194778"/>
              <a:chOff x="0" y="0"/>
              <a:chExt cx="311505" cy="194776"/>
            </a:xfrm>
          </p:grpSpPr>
          <p:sp>
            <p:nvSpPr>
              <p:cNvPr id="1106" name="Line"/>
              <p:cNvSpPr/>
              <p:nvPr/>
            </p:nvSpPr>
            <p:spPr>
              <a:xfrm>
                <a:off x="2179" y="194776"/>
                <a:ext cx="307147" cy="1"/>
              </a:xfrm>
              <a:prstGeom prst="line">
                <a:avLst/>
              </a:prstGeom>
              <a:noFill/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1107" name="Line"/>
              <p:cNvSpPr/>
              <p:nvPr/>
            </p:nvSpPr>
            <p:spPr>
              <a:xfrm flipV="1">
                <a:off x="307583" y="1244"/>
                <a:ext cx="1" cy="190501"/>
              </a:xfrm>
              <a:prstGeom prst="line">
                <a:avLst/>
              </a:prstGeom>
              <a:noFill/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1108" name="Line"/>
              <p:cNvSpPr/>
              <p:nvPr/>
            </p:nvSpPr>
            <p:spPr>
              <a:xfrm flipH="1" flipV="1">
                <a:off x="-1" y="0"/>
                <a:ext cx="311507" cy="1"/>
              </a:xfrm>
              <a:prstGeom prst="line">
                <a:avLst/>
              </a:prstGeom>
              <a:noFill/>
              <a:ln w="9525" cap="flat">
                <a:solidFill>
                  <a:srgbClr val="4472C4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</p:grpSp>
        <p:grpSp>
          <p:nvGrpSpPr>
            <p:cNvPr id="1113" name="Group"/>
            <p:cNvGrpSpPr/>
            <p:nvPr/>
          </p:nvGrpSpPr>
          <p:grpSpPr>
            <a:xfrm>
              <a:off x="29703" y="1221581"/>
              <a:ext cx="311506" cy="194777"/>
              <a:chOff x="0" y="0"/>
              <a:chExt cx="311505" cy="194776"/>
            </a:xfrm>
          </p:grpSpPr>
          <p:sp>
            <p:nvSpPr>
              <p:cNvPr id="1110" name="Line"/>
              <p:cNvSpPr/>
              <p:nvPr/>
            </p:nvSpPr>
            <p:spPr>
              <a:xfrm>
                <a:off x="2179" y="194776"/>
                <a:ext cx="307147" cy="1"/>
              </a:xfrm>
              <a:prstGeom prst="line">
                <a:avLst/>
              </a:prstGeom>
              <a:noFill/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1111" name="Line"/>
              <p:cNvSpPr/>
              <p:nvPr/>
            </p:nvSpPr>
            <p:spPr>
              <a:xfrm flipV="1">
                <a:off x="307583" y="1244"/>
                <a:ext cx="1" cy="190501"/>
              </a:xfrm>
              <a:prstGeom prst="line">
                <a:avLst/>
              </a:prstGeom>
              <a:noFill/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1112" name="Line"/>
              <p:cNvSpPr/>
              <p:nvPr/>
            </p:nvSpPr>
            <p:spPr>
              <a:xfrm flipH="1" flipV="1">
                <a:off x="-1" y="0"/>
                <a:ext cx="311507" cy="1"/>
              </a:xfrm>
              <a:prstGeom prst="line">
                <a:avLst/>
              </a:prstGeom>
              <a:noFill/>
              <a:ln w="9525" cap="flat">
                <a:solidFill>
                  <a:srgbClr val="4472C4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</p:grpSp>
      </p:grpSp>
      <p:sp>
        <p:nvSpPr>
          <p:cNvPr id="1115" name="Authentication…"/>
          <p:cNvSpPr txBox="1"/>
          <p:nvPr/>
        </p:nvSpPr>
        <p:spPr>
          <a:xfrm>
            <a:off x="4282666" y="1884488"/>
            <a:ext cx="1187879" cy="72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6" tIns="25716" rIns="25716" bIns="25716">
            <a:spAutoFit/>
          </a:bodyPr>
          <a:lstStyle/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Personnel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Anti-malware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Access privileges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Data recovery processes</a:t>
            </a:r>
          </a:p>
          <a:p>
            <a:pPr defTabSz="685800">
              <a:defRPr sz="900">
                <a:solidFill>
                  <a:srgbClr val="212121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Etc…</a:t>
            </a:r>
          </a:p>
        </p:txBody>
      </p:sp>
      <p:sp>
        <p:nvSpPr>
          <p:cNvPr id="1116" name="Rectangle"/>
          <p:cNvSpPr/>
          <p:nvPr/>
        </p:nvSpPr>
        <p:spPr>
          <a:xfrm>
            <a:off x="4263579" y="1888708"/>
            <a:ext cx="642677" cy="151501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34289" tIns="34289" rIns="34289" bIns="34289" anchor="ctr"/>
          <a:lstStyle/>
          <a:p>
            <a:pPr defTabSz="685800">
              <a:defRPr sz="12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17" name="Ransomware outage via phishing"/>
          <p:cNvSpPr txBox="1"/>
          <p:nvPr/>
        </p:nvSpPr>
        <p:spPr>
          <a:xfrm>
            <a:off x="6321005" y="2642131"/>
            <a:ext cx="1574303" cy="42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defTabSz="685800">
              <a:defRPr sz="1200">
                <a:solidFill>
                  <a:srgbClr val="FF26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Ransomware outage via phishing</a:t>
            </a:r>
          </a:p>
        </p:txBody>
      </p:sp>
      <p:sp>
        <p:nvSpPr>
          <p:cNvPr id="1118" name="Rectangle"/>
          <p:cNvSpPr/>
          <p:nvPr/>
        </p:nvSpPr>
        <p:spPr>
          <a:xfrm>
            <a:off x="1502618" y="3370190"/>
            <a:ext cx="1178014" cy="151501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34289" tIns="34289" rIns="34289" bIns="34289" anchor="ctr"/>
          <a:lstStyle/>
          <a:p>
            <a:pPr defTabSz="685800">
              <a:defRPr sz="12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19" name="Rectangle"/>
          <p:cNvSpPr/>
          <p:nvPr/>
        </p:nvSpPr>
        <p:spPr>
          <a:xfrm>
            <a:off x="1433468" y="2157340"/>
            <a:ext cx="1178014" cy="151502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34289" tIns="34289" rIns="34289" bIns="34289" anchor="ctr"/>
          <a:lstStyle/>
          <a:p>
            <a:pPr defTabSz="685800">
              <a:defRPr sz="12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20" name="Rectangle"/>
          <p:cNvSpPr/>
          <p:nvPr/>
        </p:nvSpPr>
        <p:spPr>
          <a:xfrm>
            <a:off x="4263579" y="2050633"/>
            <a:ext cx="1287911" cy="591385"/>
          </a:xfrm>
          <a:prstGeom prst="rect">
            <a:avLst/>
          </a:prstGeom>
          <a:ln w="12700">
            <a:solidFill>
              <a:srgbClr val="00F900"/>
            </a:solidFill>
            <a:miter/>
          </a:ln>
        </p:spPr>
        <p:txBody>
          <a:bodyPr lIns="34289" tIns="34289" rIns="34289" bIns="34289" anchor="ctr"/>
          <a:lstStyle/>
          <a:p>
            <a:pPr defTabSz="685800">
              <a:defRPr sz="12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121" name="Rectangle"/>
          <p:cNvSpPr/>
          <p:nvPr/>
        </p:nvSpPr>
        <p:spPr>
          <a:xfrm>
            <a:off x="1433468" y="2000334"/>
            <a:ext cx="1178014" cy="151502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34289" tIns="34289" rIns="34289" bIns="34289" anchor="ctr"/>
          <a:lstStyle/>
          <a:p>
            <a:pPr defTabSz="685800">
              <a:defRPr sz="12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7" grpId="1"/>
      <p:bldP build="whole" bldLvl="1" animBg="1" rev="0" advAuto="0" spid="1119" grpId="3"/>
      <p:bldP build="whole" bldLvl="1" animBg="1" rev="0" advAuto="0" spid="1121" grpId="4"/>
      <p:bldP build="whole" bldLvl="1" animBg="1" rev="0" advAuto="0" spid="1118" grpId="5"/>
      <p:bldP build="whole" bldLvl="1" animBg="1" rev="0" advAuto="0" spid="1120" grpId="6"/>
      <p:bldP build="whole" bldLvl="1" animBg="1" rev="0" advAuto="0" spid="111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Loss Event Control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Loss Event Control Functions</a:t>
            </a:r>
          </a:p>
        </p:txBody>
      </p:sp>
      <p:pic>
        <p:nvPicPr>
          <p:cNvPr id="1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010" y="1505597"/>
            <a:ext cx="7571847" cy="2500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0983" y="1048861"/>
            <a:ext cx="1666217" cy="9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6" name="Rectangle"/>
          <p:cNvSpPr/>
          <p:nvPr/>
        </p:nvSpPr>
        <p:spPr>
          <a:xfrm>
            <a:off x="7814733" y="1373306"/>
            <a:ext cx="486092" cy="295110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29" name="Group"/>
          <p:cNvGrpSpPr/>
          <p:nvPr/>
        </p:nvGrpSpPr>
        <p:grpSpPr>
          <a:xfrm>
            <a:off x="5476345" y="1373253"/>
            <a:ext cx="2815399" cy="2086803"/>
            <a:chOff x="0" y="0"/>
            <a:chExt cx="2815397" cy="2086802"/>
          </a:xfrm>
        </p:grpSpPr>
        <p:sp>
          <p:nvSpPr>
            <p:cNvPr id="1127" name="Line"/>
            <p:cNvSpPr/>
            <p:nvPr/>
          </p:nvSpPr>
          <p:spPr>
            <a:xfrm flipV="1">
              <a:off x="0" y="0"/>
              <a:ext cx="2366665" cy="295216"/>
            </a:xfrm>
            <a:prstGeom prst="line">
              <a:avLst/>
            </a:prstGeom>
            <a:noFill/>
            <a:ln w="10795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8" name="Line"/>
            <p:cNvSpPr/>
            <p:nvPr/>
          </p:nvSpPr>
          <p:spPr>
            <a:xfrm flipV="1">
              <a:off x="2636028" y="310190"/>
              <a:ext cx="179370" cy="1776613"/>
            </a:xfrm>
            <a:prstGeom prst="line">
              <a:avLst/>
            </a:prstGeom>
            <a:noFill/>
            <a:ln w="10795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30" name="Rectangle"/>
          <p:cNvSpPr/>
          <p:nvPr/>
        </p:nvSpPr>
        <p:spPr>
          <a:xfrm>
            <a:off x="1464733" y="2544233"/>
            <a:ext cx="6169158" cy="631358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31" name="Rectangle"/>
          <p:cNvSpPr/>
          <p:nvPr/>
        </p:nvSpPr>
        <p:spPr>
          <a:xfrm>
            <a:off x="870346" y="3416300"/>
            <a:ext cx="2470118" cy="631358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32" name="Rectangle"/>
          <p:cNvSpPr/>
          <p:nvPr/>
        </p:nvSpPr>
        <p:spPr>
          <a:xfrm>
            <a:off x="3336941" y="3416300"/>
            <a:ext cx="2470118" cy="631358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33" name="Rectangle"/>
          <p:cNvSpPr/>
          <p:nvPr/>
        </p:nvSpPr>
        <p:spPr>
          <a:xfrm>
            <a:off x="5789480" y="3416300"/>
            <a:ext cx="2470118" cy="631358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34" name="Authentication?"/>
          <p:cNvSpPr txBox="1"/>
          <p:nvPr/>
        </p:nvSpPr>
        <p:spPr>
          <a:xfrm>
            <a:off x="3834253" y="4275666"/>
            <a:ext cx="1680119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Authentication?</a:t>
            </a:r>
          </a:p>
        </p:txBody>
      </p:sp>
      <p:sp>
        <p:nvSpPr>
          <p:cNvPr id="1135" name="Logs?"/>
          <p:cNvSpPr txBox="1"/>
          <p:nvPr/>
        </p:nvSpPr>
        <p:spPr>
          <a:xfrm>
            <a:off x="4310819" y="4390100"/>
            <a:ext cx="7269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Logs?</a:t>
            </a:r>
          </a:p>
        </p:txBody>
      </p:sp>
      <p:sp>
        <p:nvSpPr>
          <p:cNvPr id="1136" name="WAF?"/>
          <p:cNvSpPr txBox="1"/>
          <p:nvPr/>
        </p:nvSpPr>
        <p:spPr>
          <a:xfrm>
            <a:off x="4308978" y="4540692"/>
            <a:ext cx="73067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WAF?</a:t>
            </a:r>
          </a:p>
        </p:txBody>
      </p:sp>
      <p:sp>
        <p:nvSpPr>
          <p:cNvPr id="1137" name="Patching?"/>
          <p:cNvSpPr txBox="1"/>
          <p:nvPr/>
        </p:nvSpPr>
        <p:spPr>
          <a:xfrm>
            <a:off x="4113864" y="4540692"/>
            <a:ext cx="112089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Patching?</a:t>
            </a:r>
          </a:p>
        </p:txBody>
      </p:sp>
      <p:sp>
        <p:nvSpPr>
          <p:cNvPr id="1138" name="Line"/>
          <p:cNvSpPr/>
          <p:nvPr/>
        </p:nvSpPr>
        <p:spPr>
          <a:xfrm flipH="1" flipV="1">
            <a:off x="2797108" y="3955057"/>
            <a:ext cx="1028622" cy="477705"/>
          </a:xfrm>
          <a:prstGeom prst="line">
            <a:avLst/>
          </a:prstGeom>
          <a:ln w="127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39" name="Line"/>
          <p:cNvSpPr/>
          <p:nvPr/>
        </p:nvSpPr>
        <p:spPr>
          <a:xfrm flipH="1" flipV="1">
            <a:off x="3858766" y="3960112"/>
            <a:ext cx="466405" cy="466405"/>
          </a:xfrm>
          <a:prstGeom prst="line">
            <a:avLst/>
          </a:prstGeom>
          <a:ln w="127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44" name="Group"/>
          <p:cNvGrpSpPr/>
          <p:nvPr/>
        </p:nvGrpSpPr>
        <p:grpSpPr>
          <a:xfrm>
            <a:off x="3238574" y="3952625"/>
            <a:ext cx="1996807" cy="660765"/>
            <a:chOff x="0" y="0"/>
            <a:chExt cx="1996805" cy="660764"/>
          </a:xfrm>
        </p:grpSpPr>
        <p:sp>
          <p:nvSpPr>
            <p:cNvPr id="1140" name="Line"/>
            <p:cNvSpPr/>
            <p:nvPr/>
          </p:nvSpPr>
          <p:spPr>
            <a:xfrm flipH="1" flipV="1">
              <a:off x="-1" y="-1"/>
              <a:ext cx="1030569" cy="660766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1" name="Line"/>
            <p:cNvSpPr/>
            <p:nvPr/>
          </p:nvSpPr>
          <p:spPr>
            <a:xfrm flipH="1" flipV="1">
              <a:off x="655191" y="7409"/>
              <a:ext cx="561993" cy="56199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2" name="Line"/>
            <p:cNvSpPr/>
            <p:nvPr/>
          </p:nvSpPr>
          <p:spPr>
            <a:xfrm flipV="1">
              <a:off x="1400569" y="39880"/>
              <a:ext cx="1" cy="522703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43" name="Line"/>
            <p:cNvSpPr/>
            <p:nvPr/>
          </p:nvSpPr>
          <p:spPr>
            <a:xfrm flipV="1">
              <a:off x="1616599" y="4178"/>
              <a:ext cx="380207" cy="592369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54" name="Group"/>
          <p:cNvGrpSpPr/>
          <p:nvPr/>
        </p:nvGrpSpPr>
        <p:grpSpPr>
          <a:xfrm>
            <a:off x="1220173" y="4052498"/>
            <a:ext cx="6703655" cy="286123"/>
            <a:chOff x="0" y="0"/>
            <a:chExt cx="6703653" cy="286121"/>
          </a:xfrm>
        </p:grpSpPr>
        <p:sp>
          <p:nvSpPr>
            <p:cNvPr id="1145" name="%"/>
            <p:cNvSpPr txBox="1"/>
            <p:nvPr/>
          </p:nvSpPr>
          <p:spPr>
            <a:xfrm>
              <a:off x="0" y="34487"/>
              <a:ext cx="217529" cy="251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5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%</a:t>
              </a:r>
            </a:p>
          </p:txBody>
        </p:sp>
        <p:sp>
          <p:nvSpPr>
            <p:cNvPr id="1146" name="%"/>
            <p:cNvSpPr txBox="1"/>
            <p:nvPr/>
          </p:nvSpPr>
          <p:spPr>
            <a:xfrm>
              <a:off x="800993" y="34487"/>
              <a:ext cx="217530" cy="251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5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%</a:t>
              </a:r>
            </a:p>
          </p:txBody>
        </p:sp>
        <p:sp>
          <p:nvSpPr>
            <p:cNvPr id="1147" name="%"/>
            <p:cNvSpPr txBox="1"/>
            <p:nvPr/>
          </p:nvSpPr>
          <p:spPr>
            <a:xfrm>
              <a:off x="1601987" y="25528"/>
              <a:ext cx="217530" cy="251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5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%</a:t>
              </a:r>
            </a:p>
          </p:txBody>
        </p:sp>
        <p:sp>
          <p:nvSpPr>
            <p:cNvPr id="1148" name="Frequency"/>
            <p:cNvSpPr txBox="1"/>
            <p:nvPr/>
          </p:nvSpPr>
          <p:spPr>
            <a:xfrm>
              <a:off x="2962464" y="8958"/>
              <a:ext cx="897621" cy="233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3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Frequency</a:t>
              </a:r>
            </a:p>
          </p:txBody>
        </p:sp>
        <p:sp>
          <p:nvSpPr>
            <p:cNvPr id="1149" name="%"/>
            <p:cNvSpPr txBox="1"/>
            <p:nvPr/>
          </p:nvSpPr>
          <p:spPr>
            <a:xfrm>
              <a:off x="2426928" y="0"/>
              <a:ext cx="217529" cy="251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5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%</a:t>
              </a:r>
            </a:p>
          </p:txBody>
        </p:sp>
        <p:sp>
          <p:nvSpPr>
            <p:cNvPr id="1150" name="%"/>
            <p:cNvSpPr txBox="1"/>
            <p:nvPr/>
          </p:nvSpPr>
          <p:spPr>
            <a:xfrm>
              <a:off x="4020132" y="0"/>
              <a:ext cx="217529" cy="251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5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%</a:t>
              </a:r>
            </a:p>
          </p:txBody>
        </p:sp>
        <p:sp>
          <p:nvSpPr>
            <p:cNvPr id="1151" name="Time"/>
            <p:cNvSpPr txBox="1"/>
            <p:nvPr/>
          </p:nvSpPr>
          <p:spPr>
            <a:xfrm>
              <a:off x="4833577" y="8958"/>
              <a:ext cx="615177" cy="233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3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Time</a:t>
              </a:r>
            </a:p>
          </p:txBody>
        </p:sp>
        <p:sp>
          <p:nvSpPr>
            <p:cNvPr id="1152" name="Time"/>
            <p:cNvSpPr txBox="1"/>
            <p:nvPr/>
          </p:nvSpPr>
          <p:spPr>
            <a:xfrm>
              <a:off x="5622000" y="8958"/>
              <a:ext cx="567554" cy="233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3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Time</a:t>
              </a:r>
            </a:p>
          </p:txBody>
        </p:sp>
        <p:sp>
          <p:nvSpPr>
            <p:cNvPr id="1153" name="$"/>
            <p:cNvSpPr txBox="1"/>
            <p:nvPr/>
          </p:nvSpPr>
          <p:spPr>
            <a:xfrm>
              <a:off x="6533646" y="8958"/>
              <a:ext cx="170008" cy="233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13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$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3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xit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xit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xit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xit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Class="exit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8" grpId="13"/>
      <p:bldP build="whole" bldLvl="1" animBg="1" rev="0" advAuto="0" spid="1129" grpId="1"/>
      <p:bldP build="whole" bldLvl="1" animBg="1" rev="0" advAuto="0" spid="1138" grpId="15"/>
      <p:bldP build="whole" bldLvl="1" animBg="1" rev="0" advAuto="0" spid="1124" grpId="2"/>
      <p:bldP build="whole" bldLvl="1" animBg="1" rev="0" advAuto="0" spid="1133" grpId="9"/>
      <p:bldP build="whole" bldLvl="1" animBg="1" rev="0" advAuto="0" spid="1135" grpId="14"/>
      <p:bldP build="whole" bldLvl="1" animBg="1" rev="0" advAuto="0" spid="1129" grpId="4"/>
      <p:bldP build="whole" bldLvl="1" animBg="1" rev="0" advAuto="0" spid="1133" grpId="12"/>
      <p:bldP build="whole" bldLvl="1" animBg="1" rev="0" advAuto="0" spid="1132" grpId="7"/>
      <p:bldP build="whole" bldLvl="1" animBg="1" rev="0" advAuto="0" spid="1132" grpId="10"/>
      <p:bldP build="whole" bldLvl="1" animBg="1" rev="0" advAuto="0" spid="1134" grpId="11"/>
      <p:bldP build="whole" bldLvl="1" animBg="1" rev="0" advAuto="0" spid="1135" grpId="20"/>
      <p:bldP build="whole" bldLvl="1" animBg="1" rev="0" advAuto="0" spid="1139" grpId="17"/>
      <p:bldP build="whole" bldLvl="1" animBg="1" rev="0" advAuto="0" spid="1134" grpId="16"/>
      <p:bldP build="whole" bldLvl="1" animBg="1" rev="0" advAuto="0" spid="1139" grpId="19"/>
      <p:bldP build="whole" bldLvl="1" animBg="1" rev="0" advAuto="0" spid="1137" grpId="22"/>
      <p:bldP build="whole" bldLvl="1" animBg="1" rev="0" advAuto="0" spid="1137" grpId="26"/>
      <p:bldP build="whole" bldLvl="1" animBg="1" rev="0" advAuto="0" spid="1136" grpId="18"/>
      <p:bldP build="whole" bldLvl="1" animBg="1" rev="0" advAuto="0" spid="1144" grpId="21"/>
      <p:bldP build="whole" bldLvl="1" animBg="1" rev="0" advAuto="0" spid="1136" grpId="24"/>
      <p:bldP build="whole" bldLvl="1" animBg="1" rev="0" advAuto="0" spid="1144" grpId="23"/>
      <p:bldP build="whole" bldLvl="1" animBg="1" rev="0" advAuto="0" spid="1154" grpId="25"/>
      <p:bldP build="whole" bldLvl="1" animBg="1" rev="0" advAuto="0" spid="1130" grpId="3"/>
      <p:bldP build="whole" bldLvl="1" animBg="1" rev="0" advAuto="0" spid="1130" grpId="6"/>
      <p:bldP build="whole" bldLvl="1" animBg="1" rev="0" advAuto="0" spid="1131" grpId="5"/>
      <p:bldP build="whole" bldLvl="1" animBg="1" rev="0" advAuto="0" spid="1131" grpId="8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Loss Event Function Mapping to Ris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Loss Event Function Mapping to Risk</a:t>
            </a:r>
          </a:p>
        </p:txBody>
      </p:sp>
      <p:pic>
        <p:nvPicPr>
          <p:cNvPr id="1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73" y="1048861"/>
            <a:ext cx="5635179" cy="1783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820" y="3007336"/>
            <a:ext cx="6766360" cy="164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Rectangle"/>
          <p:cNvSpPr/>
          <p:nvPr/>
        </p:nvSpPr>
        <p:spPr>
          <a:xfrm>
            <a:off x="1128800" y="4311136"/>
            <a:ext cx="734976" cy="389445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60" name="Rectangle"/>
          <p:cNvSpPr/>
          <p:nvPr/>
        </p:nvSpPr>
        <p:spPr>
          <a:xfrm>
            <a:off x="1879675" y="4311136"/>
            <a:ext cx="734975" cy="389445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61" name="Rectangle"/>
          <p:cNvSpPr/>
          <p:nvPr/>
        </p:nvSpPr>
        <p:spPr>
          <a:xfrm>
            <a:off x="2624527" y="4311136"/>
            <a:ext cx="734975" cy="389445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62" name="Rectangle"/>
          <p:cNvSpPr/>
          <p:nvPr/>
        </p:nvSpPr>
        <p:spPr>
          <a:xfrm>
            <a:off x="3467053" y="4311136"/>
            <a:ext cx="4547806" cy="389445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63" name="Line"/>
          <p:cNvSpPr/>
          <p:nvPr/>
        </p:nvSpPr>
        <p:spPr>
          <a:xfrm flipV="1">
            <a:off x="1533278" y="2849451"/>
            <a:ext cx="418005" cy="1455787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64" name="Line"/>
          <p:cNvSpPr/>
          <p:nvPr/>
        </p:nvSpPr>
        <p:spPr>
          <a:xfrm flipV="1">
            <a:off x="2294440" y="2836147"/>
            <a:ext cx="489458" cy="1481816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65" name="Line"/>
          <p:cNvSpPr/>
          <p:nvPr/>
        </p:nvSpPr>
        <p:spPr>
          <a:xfrm flipV="1">
            <a:off x="3055126" y="2247250"/>
            <a:ext cx="1190868" cy="2057988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66" name="Line"/>
          <p:cNvSpPr/>
          <p:nvPr/>
        </p:nvSpPr>
        <p:spPr>
          <a:xfrm flipV="1">
            <a:off x="5723124" y="1799476"/>
            <a:ext cx="210444" cy="2505762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67" name="FAIR"/>
          <p:cNvSpPr txBox="1"/>
          <p:nvPr/>
        </p:nvSpPr>
        <p:spPr>
          <a:xfrm>
            <a:off x="7174892" y="1048861"/>
            <a:ext cx="612240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FAIR</a:t>
            </a:r>
          </a:p>
        </p:txBody>
      </p:sp>
      <p:sp>
        <p:nvSpPr>
          <p:cNvPr id="1168" name="FAIR-CAM…"/>
          <p:cNvSpPr txBox="1"/>
          <p:nvPr/>
        </p:nvSpPr>
        <p:spPr>
          <a:xfrm>
            <a:off x="7139660" y="3033412"/>
            <a:ext cx="1804006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FAIR-CAM</a:t>
            </a:r>
          </a:p>
          <a:p>
            <a:pPr>
              <a:defRPr sz="1400"/>
            </a:pPr>
            <a:r>
              <a:t>Loss Event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1" grpId="7"/>
      <p:bldP build="whole" bldLvl="1" animBg="1" rev="0" advAuto="0" spid="1159" grpId="3"/>
      <p:bldP build="whole" bldLvl="1" animBg="1" rev="0" advAuto="0" spid="1158" grpId="1"/>
      <p:bldP build="whole" bldLvl="1" animBg="1" rev="0" advAuto="0" spid="1163" grpId="4"/>
      <p:bldP build="whole" bldLvl="1" animBg="1" rev="0" advAuto="0" spid="1165" grpId="8"/>
      <p:bldP build="whole" bldLvl="1" animBg="1" rev="0" advAuto="0" spid="1168" grpId="2"/>
      <p:bldP build="whole" bldLvl="1" animBg="1" rev="0" advAuto="0" spid="1162" grpId="9"/>
      <p:bldP build="whole" bldLvl="1" animBg="1" rev="0" advAuto="0" spid="1160" grpId="5"/>
      <p:bldP build="whole" bldLvl="1" animBg="1" rev="0" advAuto="0" spid="1164" grpId="6"/>
      <p:bldP build="whole" bldLvl="1" animBg="1" rev="0" advAuto="0" spid="1166" grpId="1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Variance Management Control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Variance Management Control Functions</a:t>
            </a:r>
          </a:p>
        </p:txBody>
      </p:sp>
      <p:pic>
        <p:nvPicPr>
          <p:cNvPr id="1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606" y="1508204"/>
            <a:ext cx="7650788" cy="2785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0983" y="1048861"/>
            <a:ext cx="1666217" cy="9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Rectangle"/>
          <p:cNvSpPr/>
          <p:nvPr/>
        </p:nvSpPr>
        <p:spPr>
          <a:xfrm>
            <a:off x="7044266" y="1617538"/>
            <a:ext cx="577472" cy="345910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4" name="Rectangle"/>
          <p:cNvSpPr/>
          <p:nvPr/>
        </p:nvSpPr>
        <p:spPr>
          <a:xfrm>
            <a:off x="1409700" y="2719965"/>
            <a:ext cx="6299200" cy="631358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75" name="Patching?"/>
          <p:cNvSpPr txBox="1"/>
          <p:nvPr/>
        </p:nvSpPr>
        <p:spPr>
          <a:xfrm>
            <a:off x="4113864" y="4586749"/>
            <a:ext cx="112089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Patching?</a:t>
            </a:r>
          </a:p>
        </p:txBody>
      </p:sp>
      <p:sp>
        <p:nvSpPr>
          <p:cNvPr id="1176" name="Line"/>
          <p:cNvSpPr/>
          <p:nvPr/>
        </p:nvSpPr>
        <p:spPr>
          <a:xfrm flipV="1">
            <a:off x="5271436" y="4116510"/>
            <a:ext cx="1959709" cy="639540"/>
          </a:xfrm>
          <a:prstGeom prst="line">
            <a:avLst/>
          </a:prstGeom>
          <a:ln w="1079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77" name="Vuln scanning?"/>
          <p:cNvSpPr txBox="1"/>
          <p:nvPr/>
        </p:nvSpPr>
        <p:spPr>
          <a:xfrm>
            <a:off x="3844857" y="4455395"/>
            <a:ext cx="16589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Vuln scanning?</a:t>
            </a:r>
          </a:p>
        </p:txBody>
      </p:sp>
      <p:sp>
        <p:nvSpPr>
          <p:cNvPr id="1178" name="Line"/>
          <p:cNvSpPr/>
          <p:nvPr/>
        </p:nvSpPr>
        <p:spPr>
          <a:xfrm flipV="1">
            <a:off x="4755579" y="4078426"/>
            <a:ext cx="149850" cy="400461"/>
          </a:xfrm>
          <a:prstGeom prst="line">
            <a:avLst/>
          </a:prstGeom>
          <a:ln w="1079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79" name="Restricting Admin Privileges?"/>
          <p:cNvSpPr txBox="1"/>
          <p:nvPr/>
        </p:nvSpPr>
        <p:spPr>
          <a:xfrm>
            <a:off x="3378600" y="4455395"/>
            <a:ext cx="306444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Restricting Admin Privileges?</a:t>
            </a:r>
          </a:p>
        </p:txBody>
      </p:sp>
      <p:sp>
        <p:nvSpPr>
          <p:cNvPr id="1180" name="Line"/>
          <p:cNvSpPr/>
          <p:nvPr/>
        </p:nvSpPr>
        <p:spPr>
          <a:xfrm flipH="1" flipV="1">
            <a:off x="1819536" y="4123981"/>
            <a:ext cx="1417020" cy="456573"/>
          </a:xfrm>
          <a:prstGeom prst="line">
            <a:avLst/>
          </a:prstGeom>
          <a:ln w="1079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81" name="Threat Intelligence?"/>
          <p:cNvSpPr txBox="1"/>
          <p:nvPr/>
        </p:nvSpPr>
        <p:spPr>
          <a:xfrm>
            <a:off x="3694402" y="4480795"/>
            <a:ext cx="211198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Threat Intelligence?</a:t>
            </a:r>
          </a:p>
        </p:txBody>
      </p:sp>
      <p:sp>
        <p:nvSpPr>
          <p:cNvPr id="1182" name="Line"/>
          <p:cNvSpPr/>
          <p:nvPr/>
        </p:nvSpPr>
        <p:spPr>
          <a:xfrm flipH="1" flipV="1">
            <a:off x="4261907" y="4105817"/>
            <a:ext cx="440142" cy="440142"/>
          </a:xfrm>
          <a:prstGeom prst="line">
            <a:avLst/>
          </a:prstGeom>
          <a:ln w="1079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xit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4" grpId="2"/>
      <p:bldP build="whole" bldLvl="1" animBg="1" rev="0" advAuto="0" spid="1177" grpId="7"/>
      <p:bldP build="whole" bldLvl="1" animBg="1" rev="0" advAuto="0" spid="1177" grpId="10"/>
      <p:bldP build="whole" bldLvl="1" animBg="1" rev="0" advAuto="0" spid="1180" grpId="12"/>
      <p:bldP build="whole" bldLvl="1" animBg="1" rev="0" advAuto="0" spid="1180" grpId="13"/>
      <p:bldP build="whole" bldLvl="1" animBg="1" rev="0" advAuto="0" spid="1179" grpId="14"/>
      <p:bldP build="whole" bldLvl="1" animBg="1" rev="0" advAuto="0" spid="1175" grpId="3"/>
      <p:bldP build="whole" bldLvl="1" animBg="1" rev="0" advAuto="0" spid="1175" grpId="5"/>
      <p:bldP build="whole" bldLvl="1" animBg="1" rev="0" advAuto="0" spid="1176" grpId="4"/>
      <p:bldP build="whole" bldLvl="1" animBg="1" rev="0" advAuto="0" spid="1176" grpId="6"/>
      <p:bldP build="whole" bldLvl="1" animBg="1" rev="0" advAuto="0" spid="1181" grpId="15"/>
      <p:bldP build="whole" bldLvl="1" animBg="1" rev="0" advAuto="0" spid="1182" grpId="16"/>
      <p:bldP build="whole" bldLvl="1" animBg="1" rev="0" advAuto="0" spid="1178" grpId="8"/>
      <p:bldP build="whole" bldLvl="1" animBg="1" rev="0" advAuto="0" spid="1178" grpId="11"/>
      <p:bldP build="whole" bldLvl="1" animBg="1" rev="0" advAuto="0" spid="1174" grpId="1"/>
      <p:bldP build="whole" bldLvl="1" animBg="1" rev="0" advAuto="0" spid="1179" grpId="9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827" y="1048861"/>
            <a:ext cx="7556346" cy="3855947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Decision Support Control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Decision Support Control Functions</a:t>
            </a:r>
          </a:p>
        </p:txBody>
      </p:sp>
      <p:pic>
        <p:nvPicPr>
          <p:cNvPr id="11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0250" y="3969861"/>
            <a:ext cx="1666217" cy="9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7" name="Rectangle"/>
          <p:cNvSpPr/>
          <p:nvPr/>
        </p:nvSpPr>
        <p:spPr>
          <a:xfrm>
            <a:off x="7086600" y="3988205"/>
            <a:ext cx="577471" cy="345910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88" name="Rectangle"/>
          <p:cNvSpPr/>
          <p:nvPr/>
        </p:nvSpPr>
        <p:spPr>
          <a:xfrm>
            <a:off x="901700" y="2736898"/>
            <a:ext cx="1232694" cy="631358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89" name="Rectangle"/>
          <p:cNvSpPr/>
          <p:nvPr/>
        </p:nvSpPr>
        <p:spPr>
          <a:xfrm>
            <a:off x="2129366" y="2736898"/>
            <a:ext cx="1232695" cy="631358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8" grpId="3"/>
      <p:bldP build="whole" bldLvl="1" animBg="1" rev="0" advAuto="0" spid="1188" grpId="1"/>
      <p:bldP build="whole" bldLvl="1" animBg="1" rev="0" advAuto="0" spid="118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How much risk reduction did your organization get from its most recent large security investment?"/>
          <p:cNvSpPr txBox="1"/>
          <p:nvPr/>
        </p:nvSpPr>
        <p:spPr>
          <a:xfrm>
            <a:off x="1394564" y="1786266"/>
            <a:ext cx="6354872" cy="71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How much risk reduction did your organization get from its most recent large security investment?</a:t>
            </a:r>
          </a:p>
        </p:txBody>
      </p:sp>
      <p:sp>
        <p:nvSpPr>
          <p:cNvPr id="959" name="If your security department had its budget cut, how confident would it be in deciding what to cut?"/>
          <p:cNvSpPr txBox="1"/>
          <p:nvPr/>
        </p:nvSpPr>
        <p:spPr>
          <a:xfrm>
            <a:off x="1394564" y="2858235"/>
            <a:ext cx="6354872" cy="71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If your security department had its budget cut, how confident would it be in deciding what to cut?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Understanding Effic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Understanding Efficacy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Example cybersecurity “anatomy” (ISO2700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7793">
              <a:lnSpc>
                <a:spcPct val="800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Example of typical control “measurement”</a:t>
            </a:r>
          </a:p>
        </p:txBody>
      </p:sp>
      <p:pic>
        <p:nvPicPr>
          <p:cNvPr id="1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91" t="0" r="391" b="0"/>
          <a:stretch>
            <a:fillRect/>
          </a:stretch>
        </p:blipFill>
        <p:spPr>
          <a:xfrm>
            <a:off x="2015644" y="1298971"/>
            <a:ext cx="4056303" cy="29435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6" name="Group"/>
          <p:cNvGrpSpPr/>
          <p:nvPr/>
        </p:nvGrpSpPr>
        <p:grpSpPr>
          <a:xfrm>
            <a:off x="5965002" y="1771090"/>
            <a:ext cx="1666968" cy="3595134"/>
            <a:chOff x="0" y="0"/>
            <a:chExt cx="1666967" cy="3595132"/>
          </a:xfrm>
        </p:grpSpPr>
        <p:grpSp>
          <p:nvGrpSpPr>
            <p:cNvPr id="1201" name="Group"/>
            <p:cNvGrpSpPr/>
            <p:nvPr/>
          </p:nvGrpSpPr>
          <p:grpSpPr>
            <a:xfrm>
              <a:off x="396967" y="-1"/>
              <a:ext cx="1270001" cy="3281145"/>
              <a:chOff x="0" y="0"/>
              <a:chExt cx="1270000" cy="3281143"/>
            </a:xfrm>
          </p:grpSpPr>
          <p:sp>
            <p:nvSpPr>
              <p:cNvPr id="1195" name="“3”"/>
              <p:cNvSpPr/>
              <p:nvPr/>
            </p:nvSpPr>
            <p:spPr>
              <a:xfrm>
                <a:off x="0" y="0"/>
                <a:ext cx="1270000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“3”</a:t>
                </a:r>
              </a:p>
            </p:txBody>
          </p:sp>
          <p:sp>
            <p:nvSpPr>
              <p:cNvPr id="1196" name="“4”"/>
              <p:cNvSpPr/>
              <p:nvPr/>
            </p:nvSpPr>
            <p:spPr>
              <a:xfrm>
                <a:off x="0" y="411338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“4”</a:t>
                </a:r>
              </a:p>
            </p:txBody>
          </p:sp>
          <p:sp>
            <p:nvSpPr>
              <p:cNvPr id="1197" name="“4”"/>
              <p:cNvSpPr/>
              <p:nvPr/>
            </p:nvSpPr>
            <p:spPr>
              <a:xfrm>
                <a:off x="0" y="869899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“4”</a:t>
                </a:r>
              </a:p>
            </p:txBody>
          </p:sp>
          <p:sp>
            <p:nvSpPr>
              <p:cNvPr id="1198" name="“2”"/>
              <p:cNvSpPr/>
              <p:nvPr/>
            </p:nvSpPr>
            <p:spPr>
              <a:xfrm>
                <a:off x="0" y="1611678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“2”</a:t>
                </a:r>
              </a:p>
            </p:txBody>
          </p:sp>
          <p:sp>
            <p:nvSpPr>
              <p:cNvPr id="1199" name="“4”"/>
              <p:cNvSpPr/>
              <p:nvPr/>
            </p:nvSpPr>
            <p:spPr>
              <a:xfrm>
                <a:off x="0" y="1240789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“4”</a:t>
                </a:r>
              </a:p>
            </p:txBody>
          </p:sp>
          <p:sp>
            <p:nvSpPr>
              <p:cNvPr id="1200" name="“2”"/>
              <p:cNvSpPr/>
              <p:nvPr/>
            </p:nvSpPr>
            <p:spPr>
              <a:xfrm>
                <a:off x="0" y="2011143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“2”</a:t>
                </a:r>
              </a:p>
            </p:txBody>
          </p:sp>
        </p:grpSp>
        <p:grpSp>
          <p:nvGrpSpPr>
            <p:cNvPr id="1204" name="Group"/>
            <p:cNvGrpSpPr/>
            <p:nvPr/>
          </p:nvGrpSpPr>
          <p:grpSpPr>
            <a:xfrm>
              <a:off x="355104" y="2315843"/>
              <a:ext cx="1270001" cy="1279289"/>
              <a:chOff x="0" y="0"/>
              <a:chExt cx="1270000" cy="1279288"/>
            </a:xfrm>
          </p:grpSpPr>
          <p:sp>
            <p:nvSpPr>
              <p:cNvPr id="1202" name="3.17"/>
              <p:cNvSpPr/>
              <p:nvPr/>
            </p:nvSpPr>
            <p:spPr>
              <a:xfrm>
                <a:off x="0" y="9288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3.17</a:t>
                </a:r>
              </a:p>
            </p:txBody>
          </p:sp>
          <p:sp>
            <p:nvSpPr>
              <p:cNvPr id="1203" name="Line"/>
              <p:cNvSpPr/>
              <p:nvPr/>
            </p:nvSpPr>
            <p:spPr>
              <a:xfrm>
                <a:off x="19446" y="0"/>
                <a:ext cx="267804" cy="0"/>
              </a:xfrm>
              <a:prstGeom prst="line">
                <a:avLst/>
              </a:prstGeom>
              <a:noFill/>
              <a:ln w="3175" cap="flat">
                <a:solidFill>
                  <a:srgbClr val="FF2600"/>
                </a:solidFill>
                <a:prstDash val="solid"/>
                <a:round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</p:grpSp>
        <p:sp>
          <p:nvSpPr>
            <p:cNvPr id="1205" name="Avg."/>
            <p:cNvSpPr/>
            <p:nvPr/>
          </p:nvSpPr>
          <p:spPr>
            <a:xfrm>
              <a:off x="0" y="232048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715" tIns="25715" rIns="25715" bIns="25715" numCol="1" anchor="t">
              <a:spAutoFit/>
            </a:bodyPr>
            <a:lstStyle>
              <a:lvl1pPr defTabSz="685800">
                <a:defRPr sz="1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Avg.</a:t>
              </a:r>
            </a:p>
          </p:txBody>
        </p:sp>
      </p:grpSp>
      <p:sp>
        <p:nvSpPr>
          <p:cNvPr id="1207" name="=?"/>
          <p:cNvSpPr txBox="1"/>
          <p:nvPr/>
        </p:nvSpPr>
        <p:spPr>
          <a:xfrm>
            <a:off x="6731045" y="4091578"/>
            <a:ext cx="237890" cy="22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5" tIns="25715" rIns="25715" bIns="25715">
            <a:spAutoFit/>
          </a:bodyPr>
          <a:lstStyle>
            <a:lvl1pPr defTabSz="685800">
              <a:defRPr sz="1200">
                <a:solidFill>
                  <a:srgbClr val="FF26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=?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7019476" y="1773413"/>
            <a:ext cx="1316557" cy="3590488"/>
            <a:chOff x="0" y="0"/>
            <a:chExt cx="1316556" cy="3590487"/>
          </a:xfrm>
        </p:grpSpPr>
        <p:grpSp>
          <p:nvGrpSpPr>
            <p:cNvPr id="1214" name="Group"/>
            <p:cNvGrpSpPr/>
            <p:nvPr/>
          </p:nvGrpSpPr>
          <p:grpSpPr>
            <a:xfrm>
              <a:off x="46556" y="0"/>
              <a:ext cx="1270001" cy="3296771"/>
              <a:chOff x="0" y="0"/>
              <a:chExt cx="1270000" cy="3296770"/>
            </a:xfrm>
          </p:grpSpPr>
          <p:sp>
            <p:nvSpPr>
              <p:cNvPr id="1208" name="“4”"/>
              <p:cNvSpPr/>
              <p:nvPr/>
            </p:nvSpPr>
            <p:spPr>
              <a:xfrm>
                <a:off x="0" y="0"/>
                <a:ext cx="1270000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“4”</a:t>
                </a:r>
              </a:p>
            </p:txBody>
          </p:sp>
          <p:sp>
            <p:nvSpPr>
              <p:cNvPr id="1209" name="“1”"/>
              <p:cNvSpPr/>
              <p:nvPr/>
            </p:nvSpPr>
            <p:spPr>
              <a:xfrm>
                <a:off x="0" y="411338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“1”</a:t>
                </a:r>
              </a:p>
            </p:txBody>
          </p:sp>
          <p:sp>
            <p:nvSpPr>
              <p:cNvPr id="1210" name="“4”"/>
              <p:cNvSpPr/>
              <p:nvPr/>
            </p:nvSpPr>
            <p:spPr>
              <a:xfrm>
                <a:off x="0" y="869899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“4”</a:t>
                </a:r>
              </a:p>
            </p:txBody>
          </p:sp>
          <p:sp>
            <p:nvSpPr>
              <p:cNvPr id="1211" name="“3”"/>
              <p:cNvSpPr/>
              <p:nvPr/>
            </p:nvSpPr>
            <p:spPr>
              <a:xfrm>
                <a:off x="0" y="1611677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“3”</a:t>
                </a:r>
              </a:p>
            </p:txBody>
          </p:sp>
          <p:sp>
            <p:nvSpPr>
              <p:cNvPr id="1212" name="“5”"/>
              <p:cNvSpPr/>
              <p:nvPr/>
            </p:nvSpPr>
            <p:spPr>
              <a:xfrm>
                <a:off x="0" y="1240788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“5”</a:t>
                </a:r>
              </a:p>
            </p:txBody>
          </p:sp>
          <p:sp>
            <p:nvSpPr>
              <p:cNvPr id="1213" name="“2”"/>
              <p:cNvSpPr/>
              <p:nvPr/>
            </p:nvSpPr>
            <p:spPr>
              <a:xfrm>
                <a:off x="0" y="2026770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5715" tIns="25715" rIns="25715" bIns="25715" numCol="1" anchor="t">
                <a:spAutoFit/>
              </a:bodyPr>
              <a:lstStyle>
                <a:lvl1pPr defTabSz="685800">
                  <a:defRPr sz="1200">
                    <a:solidFill>
                      <a:srgbClr val="FF2600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“2”</a:t>
                </a:r>
              </a:p>
            </p:txBody>
          </p:sp>
        </p:grpSp>
        <p:sp>
          <p:nvSpPr>
            <p:cNvPr id="1215" name="3.17"/>
            <p:cNvSpPr/>
            <p:nvPr/>
          </p:nvSpPr>
          <p:spPr>
            <a:xfrm>
              <a:off x="0" y="232048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5715" tIns="25715" rIns="25715" bIns="25715" numCol="1" anchor="t">
              <a:spAutoFit/>
            </a:bodyPr>
            <a:lstStyle>
              <a:lvl1pPr defTabSz="685800">
                <a:defRPr sz="1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3.17</a:t>
              </a:r>
            </a:p>
          </p:txBody>
        </p:sp>
        <p:sp>
          <p:nvSpPr>
            <p:cNvPr id="1216" name="Line"/>
            <p:cNvSpPr/>
            <p:nvPr/>
          </p:nvSpPr>
          <p:spPr>
            <a:xfrm>
              <a:off x="6541" y="2306501"/>
              <a:ext cx="267804" cy="2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grpSp>
        <p:nvGrpSpPr>
          <p:cNvPr id="1221" name="Group"/>
          <p:cNvGrpSpPr/>
          <p:nvPr/>
        </p:nvGrpSpPr>
        <p:grpSpPr>
          <a:xfrm>
            <a:off x="6345809" y="1000184"/>
            <a:ext cx="1416301" cy="720644"/>
            <a:chOff x="0" y="0"/>
            <a:chExt cx="1416299" cy="720642"/>
          </a:xfrm>
        </p:grpSpPr>
        <p:sp>
          <p:nvSpPr>
            <p:cNvPr id="1218" name="NOT quantitative values!"/>
            <p:cNvSpPr txBox="1"/>
            <p:nvPr/>
          </p:nvSpPr>
          <p:spPr>
            <a:xfrm>
              <a:off x="-1" y="-1"/>
              <a:ext cx="1416301" cy="4159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 algn="ctr" defTabSz="685800">
                <a:defRPr sz="12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NOT quantitative values!</a:t>
              </a:r>
            </a:p>
          </p:txBody>
        </p:sp>
        <p:sp>
          <p:nvSpPr>
            <p:cNvPr id="1219" name="Line"/>
            <p:cNvSpPr/>
            <p:nvPr/>
          </p:nvSpPr>
          <p:spPr>
            <a:xfrm flipH="1">
              <a:off x="281475" y="474715"/>
              <a:ext cx="245927" cy="245928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220" name="Line"/>
            <p:cNvSpPr/>
            <p:nvPr/>
          </p:nvSpPr>
          <p:spPr>
            <a:xfrm>
              <a:off x="804455" y="485449"/>
              <a:ext cx="2" cy="223338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7" grpId="2"/>
      <p:bldP build="whole" bldLvl="1" animBg="1" rev="0" advAuto="0" spid="1221" grpId="4"/>
      <p:bldP build="whole" bldLvl="1" animBg="1" rev="0" advAuto="0" spid="1206" grpId="1"/>
      <p:bldP build="whole" bldLvl="1" animBg="1" rev="0" advAuto="0" spid="1207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Intended efficacy — how well a control works when operating as design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t>Intended efficacy — how well a control works when operating as designed</a:t>
            </a:r>
          </a:p>
          <a:p>
            <a:pPr>
              <a:spcBef>
                <a:spcPts val="1800"/>
              </a:spcBef>
            </a:pPr>
            <a:r>
              <a:t>Variant efficacy — how well a control works when in a degraded condition</a:t>
            </a:r>
          </a:p>
          <a:p>
            <a:pPr/>
            <a:r>
              <a:t>Operational efficacy — the actual performance over time</a:t>
            </a:r>
          </a:p>
          <a:p>
            <a:pPr lvl="1">
              <a:spcBef>
                <a:spcPts val="1800"/>
              </a:spcBef>
            </a:pPr>
            <a:r>
              <a:t>A function of intended efficacy, variant efficacy, and variance patterns</a:t>
            </a:r>
          </a:p>
        </p:txBody>
      </p:sp>
      <p:sp>
        <p:nvSpPr>
          <p:cNvPr id="1224" name="Three states of control effic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Three states of control efficacy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2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A “variant condition” exists when a control is not operating at its intended level of efficacy.  For exampl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“variant condition” exists when a control is not operating at its intended level of efficacy.  For example:</a:t>
            </a:r>
          </a:p>
          <a:p>
            <a:pPr lvl="1" marL="547291" indent="-196453">
              <a:spcBef>
                <a:spcPts val="800"/>
              </a:spcBef>
              <a:buChar char="-"/>
            </a:pPr>
            <a:r>
              <a:t>A weak password</a:t>
            </a:r>
          </a:p>
          <a:p>
            <a:pPr lvl="1" marL="547291" indent="-196453">
              <a:spcBef>
                <a:spcPts val="800"/>
              </a:spcBef>
              <a:buChar char="-"/>
            </a:pPr>
            <a:r>
              <a:t>Logging that is not enabled</a:t>
            </a:r>
          </a:p>
          <a:p>
            <a:pPr lvl="1" marL="547291" indent="-196453">
              <a:spcBef>
                <a:spcPts val="800"/>
              </a:spcBef>
              <a:buChar char="-"/>
            </a:pPr>
            <a:r>
              <a:t>A system that has not been configured properly</a:t>
            </a:r>
          </a:p>
          <a:p>
            <a:pPr lvl="1" marL="547291" indent="-196453">
              <a:spcBef>
                <a:spcPts val="800"/>
              </a:spcBef>
              <a:buChar char="-"/>
            </a:pPr>
            <a:r>
              <a:t>Vulnerability scanning that does not take place when its supposed to</a:t>
            </a:r>
          </a:p>
          <a:p>
            <a:pPr lvl="1" marL="547291" indent="-196453">
              <a:spcBef>
                <a:spcPts val="800"/>
              </a:spcBef>
              <a:buChar char="-"/>
            </a:pPr>
            <a:r>
              <a:t>A policy that no longer reflects the expectations of leadership</a:t>
            </a:r>
          </a:p>
          <a:p>
            <a:pPr>
              <a:spcBef>
                <a:spcPts val="1800"/>
              </a:spcBef>
            </a:pPr>
            <a:r>
              <a:t>Variance has both frequency (VF) and duration (VD)</a:t>
            </a:r>
          </a:p>
        </p:txBody>
      </p:sp>
      <p:sp>
        <p:nvSpPr>
          <p:cNvPr id="1227" name="Understanding “Varianc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Understanding “Variance”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2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How Variance Affects Operational Effic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Variance Affects Operational Efficacy</a:t>
            </a:r>
          </a:p>
        </p:txBody>
      </p:sp>
      <p:grpSp>
        <p:nvGrpSpPr>
          <p:cNvPr id="1232" name="Group"/>
          <p:cNvGrpSpPr/>
          <p:nvPr/>
        </p:nvGrpSpPr>
        <p:grpSpPr>
          <a:xfrm>
            <a:off x="1955222" y="1774924"/>
            <a:ext cx="5623609" cy="2084757"/>
            <a:chOff x="0" y="0"/>
            <a:chExt cx="5623607" cy="2084756"/>
          </a:xfrm>
        </p:grpSpPr>
        <p:sp>
          <p:nvSpPr>
            <p:cNvPr id="1230" name="Line"/>
            <p:cNvSpPr/>
            <p:nvPr/>
          </p:nvSpPr>
          <p:spPr>
            <a:xfrm flipV="1">
              <a:off x="-1" y="0"/>
              <a:ext cx="2" cy="208475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1" name="Line"/>
            <p:cNvSpPr/>
            <p:nvPr/>
          </p:nvSpPr>
          <p:spPr>
            <a:xfrm>
              <a:off x="6221" y="2077190"/>
              <a:ext cx="5617387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33" name="Efficacy"/>
          <p:cNvSpPr txBox="1"/>
          <p:nvPr/>
        </p:nvSpPr>
        <p:spPr>
          <a:xfrm>
            <a:off x="664751" y="2641971"/>
            <a:ext cx="171484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Efficacy</a:t>
            </a:r>
          </a:p>
        </p:txBody>
      </p:sp>
      <p:sp>
        <p:nvSpPr>
          <p:cNvPr id="1234" name="Time"/>
          <p:cNvSpPr txBox="1"/>
          <p:nvPr/>
        </p:nvSpPr>
        <p:spPr>
          <a:xfrm>
            <a:off x="4420365" y="3989785"/>
            <a:ext cx="60364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Time</a:t>
            </a:r>
          </a:p>
        </p:txBody>
      </p:sp>
      <p:sp>
        <p:nvSpPr>
          <p:cNvPr id="1235" name="Line"/>
          <p:cNvSpPr/>
          <p:nvPr/>
        </p:nvSpPr>
        <p:spPr>
          <a:xfrm>
            <a:off x="1981533" y="3975689"/>
            <a:ext cx="5481310" cy="1"/>
          </a:xfrm>
          <a:prstGeom prst="line">
            <a:avLst/>
          </a:prstGeom>
          <a:ln w="1079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45" name="Group"/>
          <p:cNvGrpSpPr/>
          <p:nvPr/>
        </p:nvGrpSpPr>
        <p:grpSpPr>
          <a:xfrm>
            <a:off x="1959109" y="2191545"/>
            <a:ext cx="5362436" cy="1594146"/>
            <a:chOff x="0" y="0"/>
            <a:chExt cx="5362435" cy="1594145"/>
          </a:xfrm>
        </p:grpSpPr>
        <p:sp>
          <p:nvSpPr>
            <p:cNvPr id="1236" name="Line"/>
            <p:cNvSpPr/>
            <p:nvPr/>
          </p:nvSpPr>
          <p:spPr>
            <a:xfrm>
              <a:off x="0" y="6507"/>
              <a:ext cx="900334" cy="1"/>
            </a:xfrm>
            <a:prstGeom prst="line">
              <a:avLst/>
            </a:prstGeom>
            <a:noFill/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7" name="Line"/>
            <p:cNvSpPr/>
            <p:nvPr/>
          </p:nvSpPr>
          <p:spPr>
            <a:xfrm flipH="1">
              <a:off x="900969" y="0"/>
              <a:ext cx="1" cy="1581446"/>
            </a:xfrm>
            <a:prstGeom prst="line">
              <a:avLst/>
            </a:prstGeom>
            <a:noFill/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8" name="Line"/>
            <p:cNvSpPr/>
            <p:nvPr/>
          </p:nvSpPr>
          <p:spPr>
            <a:xfrm>
              <a:off x="895454" y="1591310"/>
              <a:ext cx="900334" cy="1"/>
            </a:xfrm>
            <a:prstGeom prst="line">
              <a:avLst/>
            </a:prstGeom>
            <a:noFill/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39" name="Line"/>
            <p:cNvSpPr/>
            <p:nvPr/>
          </p:nvSpPr>
          <p:spPr>
            <a:xfrm flipH="1">
              <a:off x="1785123" y="12700"/>
              <a:ext cx="1" cy="1581446"/>
            </a:xfrm>
            <a:prstGeom prst="line">
              <a:avLst/>
            </a:prstGeom>
            <a:noFill/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0" name="Line"/>
            <p:cNvSpPr/>
            <p:nvPr/>
          </p:nvSpPr>
          <p:spPr>
            <a:xfrm>
              <a:off x="1776916" y="6507"/>
              <a:ext cx="2062003" cy="1"/>
            </a:xfrm>
            <a:prstGeom prst="line">
              <a:avLst/>
            </a:prstGeom>
            <a:noFill/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1" name="Line"/>
            <p:cNvSpPr/>
            <p:nvPr/>
          </p:nvSpPr>
          <p:spPr>
            <a:xfrm>
              <a:off x="3837416" y="0"/>
              <a:ext cx="1" cy="796870"/>
            </a:xfrm>
            <a:prstGeom prst="line">
              <a:avLst/>
            </a:prstGeom>
            <a:noFill/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2" name="Line"/>
            <p:cNvSpPr/>
            <p:nvPr/>
          </p:nvSpPr>
          <p:spPr>
            <a:xfrm>
              <a:off x="3843239" y="803422"/>
              <a:ext cx="160279" cy="1"/>
            </a:xfrm>
            <a:prstGeom prst="line">
              <a:avLst/>
            </a:prstGeom>
            <a:noFill/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3" name="Line"/>
            <p:cNvSpPr/>
            <p:nvPr/>
          </p:nvSpPr>
          <p:spPr>
            <a:xfrm>
              <a:off x="3995594" y="12700"/>
              <a:ext cx="1" cy="791803"/>
            </a:xfrm>
            <a:prstGeom prst="line">
              <a:avLst/>
            </a:prstGeom>
            <a:noFill/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4" name="Line"/>
            <p:cNvSpPr/>
            <p:nvPr/>
          </p:nvSpPr>
          <p:spPr>
            <a:xfrm>
              <a:off x="3989296" y="6507"/>
              <a:ext cx="1373140" cy="1"/>
            </a:xfrm>
            <a:prstGeom prst="line">
              <a:avLst/>
            </a:prstGeom>
            <a:noFill/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249" name="Group"/>
          <p:cNvGrpSpPr/>
          <p:nvPr/>
        </p:nvGrpSpPr>
        <p:grpSpPr>
          <a:xfrm>
            <a:off x="2874253" y="1417349"/>
            <a:ext cx="2943379" cy="783995"/>
            <a:chOff x="-60372" y="92911"/>
            <a:chExt cx="2943377" cy="783993"/>
          </a:xfrm>
        </p:grpSpPr>
        <p:sp>
          <p:nvSpPr>
            <p:cNvPr id="1246" name="Variance frequency"/>
            <p:cNvSpPr txBox="1"/>
            <p:nvPr/>
          </p:nvSpPr>
          <p:spPr>
            <a:xfrm>
              <a:off x="263480" y="92911"/>
              <a:ext cx="1297457" cy="239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FF2600"/>
                  </a:solidFill>
                </a:defRPr>
              </a:lvl1pPr>
            </a:lstStyle>
            <a:p>
              <a:pPr/>
              <a:r>
                <a:t>Variance frequency</a:t>
              </a:r>
            </a:p>
          </p:txBody>
        </p:sp>
        <p:sp>
          <p:nvSpPr>
            <p:cNvPr id="1247" name="Line"/>
            <p:cNvSpPr/>
            <p:nvPr/>
          </p:nvSpPr>
          <p:spPr>
            <a:xfrm flipH="1">
              <a:off x="-60373" y="281085"/>
              <a:ext cx="353109" cy="595821"/>
            </a:xfrm>
            <a:prstGeom prst="line">
              <a:avLst/>
            </a:prstGeom>
            <a:noFill/>
            <a:ln w="1079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48" name="Line"/>
            <p:cNvSpPr/>
            <p:nvPr/>
          </p:nvSpPr>
          <p:spPr>
            <a:xfrm>
              <a:off x="1521765" y="257083"/>
              <a:ext cx="1361240" cy="595534"/>
            </a:xfrm>
            <a:prstGeom prst="line">
              <a:avLst/>
            </a:prstGeom>
            <a:noFill/>
            <a:ln w="1079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50" name="Line"/>
          <p:cNvSpPr/>
          <p:nvPr/>
        </p:nvSpPr>
        <p:spPr>
          <a:xfrm flipV="1">
            <a:off x="1796584" y="1843864"/>
            <a:ext cx="1" cy="1946877"/>
          </a:xfrm>
          <a:prstGeom prst="line">
            <a:avLst/>
          </a:prstGeom>
          <a:ln w="1079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53" name="Group"/>
          <p:cNvGrpSpPr/>
          <p:nvPr/>
        </p:nvGrpSpPr>
        <p:grpSpPr>
          <a:xfrm>
            <a:off x="1970364" y="3905066"/>
            <a:ext cx="1270001" cy="1552488"/>
            <a:chOff x="0" y="0"/>
            <a:chExt cx="1270000" cy="1552486"/>
          </a:xfrm>
        </p:grpSpPr>
        <p:sp>
          <p:nvSpPr>
            <p:cNvPr id="1251" name="Arrow"/>
            <p:cNvSpPr/>
            <p:nvPr/>
          </p:nvSpPr>
          <p:spPr>
            <a:xfrm rot="16200000">
              <a:off x="308017" y="58402"/>
              <a:ext cx="287903" cy="171098"/>
            </a:xfrm>
            <a:prstGeom prst="rightArrow">
              <a:avLst>
                <a:gd name="adj1" fmla="val 46619"/>
                <a:gd name="adj2" fmla="val 84447"/>
              </a:avLst>
            </a:prstGeom>
            <a:solidFill>
              <a:srgbClr val="FF2600"/>
            </a:solidFill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2" name="Threat Event"/>
            <p:cNvSpPr/>
            <p:nvPr/>
          </p:nvSpPr>
          <p:spPr>
            <a:xfrm>
              <a:off x="0" y="28248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FF2600"/>
                  </a:solidFill>
                </a:defRPr>
              </a:lvl1pPr>
            </a:lstStyle>
            <a:p>
              <a:pPr/>
              <a:r>
                <a:t>Threat Event</a:t>
              </a:r>
            </a:p>
          </p:txBody>
        </p:sp>
      </p:grpSp>
      <p:grpSp>
        <p:nvGrpSpPr>
          <p:cNvPr id="1256" name="Group"/>
          <p:cNvGrpSpPr/>
          <p:nvPr/>
        </p:nvGrpSpPr>
        <p:grpSpPr>
          <a:xfrm>
            <a:off x="6570074" y="3905066"/>
            <a:ext cx="1270001" cy="1552488"/>
            <a:chOff x="0" y="0"/>
            <a:chExt cx="1270000" cy="1552486"/>
          </a:xfrm>
        </p:grpSpPr>
        <p:sp>
          <p:nvSpPr>
            <p:cNvPr id="1254" name="Arrow"/>
            <p:cNvSpPr/>
            <p:nvPr/>
          </p:nvSpPr>
          <p:spPr>
            <a:xfrm rot="16200000">
              <a:off x="308016" y="58402"/>
              <a:ext cx="287903" cy="171098"/>
            </a:xfrm>
            <a:prstGeom prst="rightArrow">
              <a:avLst>
                <a:gd name="adj1" fmla="val 46619"/>
                <a:gd name="adj2" fmla="val 84447"/>
              </a:avLst>
            </a:prstGeom>
            <a:solidFill>
              <a:srgbClr val="FF2600"/>
            </a:solidFill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5" name="Threat Event"/>
            <p:cNvSpPr/>
            <p:nvPr/>
          </p:nvSpPr>
          <p:spPr>
            <a:xfrm>
              <a:off x="0" y="28248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FF2600"/>
                  </a:solidFill>
                </a:defRPr>
              </a:lvl1pPr>
            </a:lstStyle>
            <a:p>
              <a:pPr/>
              <a:r>
                <a:t>Threat Event</a:t>
              </a:r>
            </a:p>
          </p:txBody>
        </p:sp>
      </p:grpSp>
      <p:grpSp>
        <p:nvGrpSpPr>
          <p:cNvPr id="1259" name="Group"/>
          <p:cNvGrpSpPr/>
          <p:nvPr/>
        </p:nvGrpSpPr>
        <p:grpSpPr>
          <a:xfrm>
            <a:off x="2872535" y="3905066"/>
            <a:ext cx="1420257" cy="826557"/>
            <a:chOff x="-258159" y="0"/>
            <a:chExt cx="1420255" cy="826556"/>
          </a:xfrm>
        </p:grpSpPr>
        <p:sp>
          <p:nvSpPr>
            <p:cNvPr id="1257" name="Arrow"/>
            <p:cNvSpPr/>
            <p:nvPr/>
          </p:nvSpPr>
          <p:spPr>
            <a:xfrm rot="16200000">
              <a:off x="308017" y="58402"/>
              <a:ext cx="287903" cy="171098"/>
            </a:xfrm>
            <a:prstGeom prst="rightArrow">
              <a:avLst>
                <a:gd name="adj1" fmla="val 46619"/>
                <a:gd name="adj2" fmla="val 84447"/>
              </a:avLst>
            </a:prstGeom>
            <a:solidFill>
              <a:srgbClr val="FF2600"/>
            </a:solidFill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258" name="Threat Event becomes a Loss Event"/>
            <p:cNvSpPr txBox="1"/>
            <p:nvPr/>
          </p:nvSpPr>
          <p:spPr>
            <a:xfrm>
              <a:off x="-258160" y="282486"/>
              <a:ext cx="1420256" cy="544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100">
                  <a:solidFill>
                    <a:srgbClr val="FF2600"/>
                  </a:solidFill>
                </a:defRPr>
              </a:lvl1pPr>
            </a:lstStyle>
            <a:p>
              <a:pPr/>
              <a:r>
                <a:t>Threat Event becomes a Loss Event</a:t>
              </a:r>
            </a:p>
          </p:txBody>
        </p:sp>
      </p:grpSp>
      <p:grpSp>
        <p:nvGrpSpPr>
          <p:cNvPr id="1265" name="Group"/>
          <p:cNvGrpSpPr/>
          <p:nvPr/>
        </p:nvGrpSpPr>
        <p:grpSpPr>
          <a:xfrm>
            <a:off x="3796752" y="2238955"/>
            <a:ext cx="1968491" cy="1480334"/>
            <a:chOff x="0" y="0"/>
            <a:chExt cx="1968490" cy="1480333"/>
          </a:xfrm>
        </p:grpSpPr>
        <p:sp>
          <p:nvSpPr>
            <p:cNvPr id="1260" name="Degree of variance"/>
            <p:cNvSpPr txBox="1"/>
            <p:nvPr/>
          </p:nvSpPr>
          <p:spPr>
            <a:xfrm>
              <a:off x="373188" y="399775"/>
              <a:ext cx="1284496" cy="2392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FF2600"/>
                  </a:solidFill>
                </a:defRPr>
              </a:lvl1pPr>
            </a:lstStyle>
            <a:p>
              <a:pPr/>
              <a:r>
                <a:t>Degree of variance</a:t>
              </a:r>
            </a:p>
          </p:txBody>
        </p:sp>
        <p:sp>
          <p:nvSpPr>
            <p:cNvPr id="1261" name="Line"/>
            <p:cNvSpPr/>
            <p:nvPr/>
          </p:nvSpPr>
          <p:spPr>
            <a:xfrm flipH="1">
              <a:off x="149310" y="505598"/>
              <a:ext cx="248178" cy="208246"/>
            </a:xfrm>
            <a:prstGeom prst="line">
              <a:avLst/>
            </a:prstGeom>
            <a:noFill/>
            <a:ln w="1079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2" name="Line"/>
            <p:cNvSpPr/>
            <p:nvPr/>
          </p:nvSpPr>
          <p:spPr>
            <a:xfrm flipV="1">
              <a:off x="1623551" y="375932"/>
              <a:ext cx="266385" cy="147660"/>
            </a:xfrm>
            <a:prstGeom prst="line">
              <a:avLst/>
            </a:prstGeom>
            <a:noFill/>
            <a:ln w="1079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26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93625" y="0"/>
              <a:ext cx="74866" cy="748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0" y="9332"/>
              <a:ext cx="147101" cy="1471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71" name="Group"/>
          <p:cNvGrpSpPr/>
          <p:nvPr/>
        </p:nvGrpSpPr>
        <p:grpSpPr>
          <a:xfrm>
            <a:off x="2883322" y="3046923"/>
            <a:ext cx="3079056" cy="704937"/>
            <a:chOff x="0" y="0"/>
            <a:chExt cx="3079055" cy="704935"/>
          </a:xfrm>
        </p:grpSpPr>
        <p:sp>
          <p:nvSpPr>
            <p:cNvPr id="1266" name="Variance duration"/>
            <p:cNvSpPr txBox="1"/>
            <p:nvPr/>
          </p:nvSpPr>
          <p:spPr>
            <a:xfrm>
              <a:off x="1303279" y="177076"/>
              <a:ext cx="1188794" cy="239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FF2600"/>
                  </a:solidFill>
                </a:defRPr>
              </a:lvl1pPr>
            </a:lstStyle>
            <a:p>
              <a:pPr/>
              <a:r>
                <a:t>Variance duration</a:t>
              </a:r>
            </a:p>
          </p:txBody>
        </p:sp>
        <p:sp>
          <p:nvSpPr>
            <p:cNvPr id="1267" name="Line"/>
            <p:cNvSpPr/>
            <p:nvPr/>
          </p:nvSpPr>
          <p:spPr>
            <a:xfrm flipH="1">
              <a:off x="466237" y="291840"/>
              <a:ext cx="821776" cy="339868"/>
            </a:xfrm>
            <a:prstGeom prst="line">
              <a:avLst/>
            </a:prstGeom>
            <a:noFill/>
            <a:ln w="1079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68" name="Line"/>
            <p:cNvSpPr/>
            <p:nvPr/>
          </p:nvSpPr>
          <p:spPr>
            <a:xfrm flipV="1">
              <a:off x="2483898" y="42955"/>
              <a:ext cx="508357" cy="230659"/>
            </a:xfrm>
            <a:prstGeom prst="line">
              <a:avLst/>
            </a:prstGeom>
            <a:noFill/>
            <a:ln w="1079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26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400000">
              <a:off x="370707" y="251848"/>
              <a:ext cx="82381" cy="8237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0" name="Line"/>
            <p:cNvSpPr/>
            <p:nvPr/>
          </p:nvSpPr>
          <p:spPr>
            <a:xfrm>
              <a:off x="2924944" y="0"/>
              <a:ext cx="154112" cy="0"/>
            </a:xfrm>
            <a:prstGeom prst="line">
              <a:avLst/>
            </a:prstGeom>
            <a:noFill/>
            <a:ln w="10795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72" name="Line"/>
          <p:cNvSpPr/>
          <p:nvPr/>
        </p:nvSpPr>
        <p:spPr>
          <a:xfrm>
            <a:off x="1988120" y="2208515"/>
            <a:ext cx="5304413" cy="1"/>
          </a:xfrm>
          <a:prstGeom prst="line">
            <a:avLst/>
          </a:prstGeom>
          <a:ln w="10795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273" name="Intended efficacy"/>
          <p:cNvSpPr txBox="1"/>
          <p:nvPr/>
        </p:nvSpPr>
        <p:spPr>
          <a:xfrm>
            <a:off x="563179" y="1490269"/>
            <a:ext cx="1157825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FF2600"/>
                </a:solidFill>
              </a:defRPr>
            </a:lvl1pPr>
          </a:lstStyle>
          <a:p>
            <a:pPr/>
            <a:r>
              <a:t>Intended efficacy</a:t>
            </a:r>
          </a:p>
        </p:txBody>
      </p:sp>
      <p:sp>
        <p:nvSpPr>
          <p:cNvPr id="1274" name="Line"/>
          <p:cNvSpPr/>
          <p:nvPr/>
        </p:nvSpPr>
        <p:spPr>
          <a:xfrm>
            <a:off x="1288185" y="1752196"/>
            <a:ext cx="600642" cy="387186"/>
          </a:xfrm>
          <a:prstGeom prst="line">
            <a:avLst/>
          </a:prstGeom>
          <a:ln w="10795">
            <a:solidFill>
              <a:srgbClr val="FF26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1" grpId="8"/>
      <p:bldP build="whole" bldLvl="1" animBg="1" rev="0" advAuto="0" spid="1272" grpId="1"/>
      <p:bldP build="whole" bldLvl="1" animBg="1" rev="0" advAuto="0" spid="1265" grpId="7"/>
      <p:bldP build="whole" bldLvl="1" animBg="1" rev="0" advAuto="0" spid="1245" grpId="3"/>
      <p:bldP build="whole" bldLvl="1" animBg="1" rev="0" advAuto="0" spid="1265" grpId="9"/>
      <p:bldP build="whole" bldLvl="1" animBg="1" rev="0" advAuto="0" spid="1272" grpId="2"/>
      <p:bldP build="whole" bldLvl="1" animBg="1" rev="0" advAuto="0" spid="1249" grpId="4"/>
      <p:bldP build="whole" bldLvl="1" animBg="1" rev="0" advAuto="0" spid="1249" grpId="5"/>
      <p:bldP build="whole" bldLvl="1" animBg="1" rev="0" advAuto="0" spid="1259" grpId="12"/>
      <p:bldP build="whole" bldLvl="1" animBg="1" rev="0" advAuto="0" spid="1256" grpId="11"/>
      <p:bldP build="whole" bldLvl="1" animBg="1" rev="0" advAuto="0" spid="1271" grpId="6"/>
      <p:bldP build="whole" bldLvl="1" animBg="1" rev="0" advAuto="0" spid="1253" grpId="1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Control:  Access privile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Control:  Access privileges</a:t>
            </a:r>
          </a:p>
          <a:p>
            <a:pPr/>
            <a:r>
              <a:t>Intended Efficacy:  100%</a:t>
            </a:r>
          </a:p>
          <a:p>
            <a:pPr/>
            <a:r>
              <a:t>Variant Efficacy:  0%</a:t>
            </a:r>
          </a:p>
          <a:p>
            <a:pPr/>
            <a:r>
              <a:t>Variance Frequency (VF):  0.5 yr</a:t>
            </a:r>
          </a:p>
          <a:p>
            <a:pPr/>
            <a:r>
              <a:t>Variance Duration (VD):  90 days</a:t>
            </a:r>
          </a:p>
          <a:p>
            <a:pPr/>
            <a:r>
              <a:t>Operational Efficacy:  88%</a:t>
            </a:r>
          </a:p>
        </p:txBody>
      </p:sp>
      <p:sp>
        <p:nvSpPr>
          <p:cNvPr id="1277" name="Example Operational Efficacy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Operational Efficacy Analysis</a:t>
            </a:r>
          </a:p>
        </p:txBody>
      </p:sp>
      <p:pic>
        <p:nvPicPr>
          <p:cNvPr id="1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6297" t="0" r="0" b="0"/>
          <a:stretch>
            <a:fillRect/>
          </a:stretch>
        </p:blipFill>
        <p:spPr>
          <a:xfrm>
            <a:off x="4399612" y="3270105"/>
            <a:ext cx="1853317" cy="55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8" grpId="2"/>
      <p:bldP build="p" bldLvl="5" animBg="1" rev="0" advAuto="0" spid="127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Remember These Relationships?"/>
          <p:cNvSpPr txBox="1"/>
          <p:nvPr>
            <p:ph type="title"/>
          </p:nvPr>
        </p:nvSpPr>
        <p:spPr>
          <a:xfrm>
            <a:off x="571501" y="121277"/>
            <a:ext cx="8000998" cy="656758"/>
          </a:xfrm>
          <a:prstGeom prst="rect">
            <a:avLst/>
          </a:prstGeom>
        </p:spPr>
        <p:txBody>
          <a:bodyPr/>
          <a:lstStyle/>
          <a:p>
            <a:pPr/>
            <a:r>
              <a:t>Remember These Relationships?</a:t>
            </a:r>
          </a:p>
        </p:txBody>
      </p:sp>
      <p:grpSp>
        <p:nvGrpSpPr>
          <p:cNvPr id="1283" name="Risk"/>
          <p:cNvGrpSpPr/>
          <p:nvPr/>
        </p:nvGrpSpPr>
        <p:grpSpPr>
          <a:xfrm>
            <a:off x="6285115" y="2965296"/>
            <a:ext cx="501761" cy="260587"/>
            <a:chOff x="0" y="-497"/>
            <a:chExt cx="501760" cy="260585"/>
          </a:xfrm>
        </p:grpSpPr>
        <p:sp>
          <p:nvSpPr>
            <p:cNvPr id="1281" name="Rectangle"/>
            <p:cNvSpPr/>
            <p:nvPr/>
          </p:nvSpPr>
          <p:spPr>
            <a:xfrm>
              <a:off x="-1" y="-1"/>
              <a:ext cx="501762" cy="259594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4472C4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ctr">
              <a:noAutofit/>
            </a:bodyPr>
            <a:lstStyle/>
            <a:p>
              <a:pPr algn="ctr" defTabSz="685800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282" name="Risk"/>
            <p:cNvSpPr txBox="1"/>
            <p:nvPr/>
          </p:nvSpPr>
          <p:spPr>
            <a:xfrm>
              <a:off x="7143" y="-498"/>
              <a:ext cx="487473" cy="26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ctr">
              <a:spAutoFit/>
            </a:bodyPr>
            <a:lstStyle>
              <a:lvl1pPr algn="ctr" defTabSz="685800">
                <a:defRPr sz="16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Risk</a:t>
              </a:r>
            </a:p>
          </p:txBody>
        </p:sp>
      </p:grpSp>
      <p:grpSp>
        <p:nvGrpSpPr>
          <p:cNvPr id="1288" name="Group"/>
          <p:cNvGrpSpPr/>
          <p:nvPr/>
        </p:nvGrpSpPr>
        <p:grpSpPr>
          <a:xfrm>
            <a:off x="6245077" y="3209535"/>
            <a:ext cx="581836" cy="591304"/>
            <a:chOff x="0" y="0"/>
            <a:chExt cx="581834" cy="591302"/>
          </a:xfrm>
        </p:grpSpPr>
        <p:grpSp>
          <p:nvGrpSpPr>
            <p:cNvPr id="1286" name="Threats"/>
            <p:cNvGrpSpPr/>
            <p:nvPr/>
          </p:nvGrpSpPr>
          <p:grpSpPr>
            <a:xfrm>
              <a:off x="-1" y="331709"/>
              <a:ext cx="581836" cy="259595"/>
              <a:chOff x="0" y="0"/>
              <a:chExt cx="581834" cy="259593"/>
            </a:xfrm>
          </p:grpSpPr>
          <p:sp>
            <p:nvSpPr>
              <p:cNvPr id="1284" name="Rectangle"/>
              <p:cNvSpPr/>
              <p:nvPr/>
            </p:nvSpPr>
            <p:spPr>
              <a:xfrm>
                <a:off x="-1" y="-1"/>
                <a:ext cx="581836" cy="259594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285" name="Threats"/>
              <p:cNvSpPr txBox="1"/>
              <p:nvPr/>
            </p:nvSpPr>
            <p:spPr>
              <a:xfrm>
                <a:off x="7143" y="25647"/>
                <a:ext cx="567548" cy="2082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spAutoFit/>
              </a:bodyPr>
              <a:lstStyle>
                <a:lvl1pPr algn="ctr"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Threats</a:t>
                </a:r>
              </a:p>
            </p:txBody>
          </p:sp>
        </p:grpSp>
        <p:sp>
          <p:nvSpPr>
            <p:cNvPr id="1287" name="Line"/>
            <p:cNvSpPr/>
            <p:nvPr/>
          </p:nvSpPr>
          <p:spPr>
            <a:xfrm flipV="1">
              <a:off x="290916" y="0"/>
              <a:ext cx="2" cy="313965"/>
            </a:xfrm>
            <a:prstGeom prst="line">
              <a:avLst/>
            </a:prstGeom>
            <a:noFill/>
            <a:ln w="317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293" name="Group"/>
          <p:cNvGrpSpPr/>
          <p:nvPr/>
        </p:nvGrpSpPr>
        <p:grpSpPr>
          <a:xfrm>
            <a:off x="6245077" y="2390340"/>
            <a:ext cx="581836" cy="565489"/>
            <a:chOff x="0" y="0"/>
            <a:chExt cx="581834" cy="565487"/>
          </a:xfrm>
        </p:grpSpPr>
        <p:grpSp>
          <p:nvGrpSpPr>
            <p:cNvPr id="1291" name="Assets"/>
            <p:cNvGrpSpPr/>
            <p:nvPr/>
          </p:nvGrpSpPr>
          <p:grpSpPr>
            <a:xfrm>
              <a:off x="-1" y="-1"/>
              <a:ext cx="581836" cy="259594"/>
              <a:chOff x="0" y="0"/>
              <a:chExt cx="581834" cy="259592"/>
            </a:xfrm>
          </p:grpSpPr>
          <p:sp>
            <p:nvSpPr>
              <p:cNvPr id="1289" name="Rectangle"/>
              <p:cNvSpPr/>
              <p:nvPr/>
            </p:nvSpPr>
            <p:spPr>
              <a:xfrm>
                <a:off x="-1" y="-1"/>
                <a:ext cx="581836" cy="259594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290" name="Assets"/>
              <p:cNvSpPr txBox="1"/>
              <p:nvPr/>
            </p:nvSpPr>
            <p:spPr>
              <a:xfrm>
                <a:off x="7143" y="25647"/>
                <a:ext cx="567548" cy="2082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spAutoFit/>
              </a:bodyPr>
              <a:lstStyle>
                <a:lvl1pPr algn="ctr"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Assets</a:t>
                </a:r>
              </a:p>
            </p:txBody>
          </p:sp>
        </p:grpSp>
        <p:sp>
          <p:nvSpPr>
            <p:cNvPr id="1292" name="Line"/>
            <p:cNvSpPr/>
            <p:nvPr/>
          </p:nvSpPr>
          <p:spPr>
            <a:xfrm flipH="1">
              <a:off x="290916" y="251522"/>
              <a:ext cx="2" cy="313966"/>
            </a:xfrm>
            <a:prstGeom prst="line">
              <a:avLst/>
            </a:prstGeom>
            <a:noFill/>
            <a:ln w="317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298" name="Group"/>
          <p:cNvGrpSpPr/>
          <p:nvPr/>
        </p:nvGrpSpPr>
        <p:grpSpPr>
          <a:xfrm>
            <a:off x="5240663" y="2965792"/>
            <a:ext cx="1050877" cy="259596"/>
            <a:chOff x="0" y="-1"/>
            <a:chExt cx="1050876" cy="259594"/>
          </a:xfrm>
        </p:grpSpPr>
        <p:grpSp>
          <p:nvGrpSpPr>
            <p:cNvPr id="1296" name="Controls"/>
            <p:cNvGrpSpPr/>
            <p:nvPr/>
          </p:nvGrpSpPr>
          <p:grpSpPr>
            <a:xfrm>
              <a:off x="-1" y="-2"/>
              <a:ext cx="637328" cy="259596"/>
              <a:chOff x="0" y="0"/>
              <a:chExt cx="637327" cy="259594"/>
            </a:xfrm>
          </p:grpSpPr>
          <p:sp>
            <p:nvSpPr>
              <p:cNvPr id="1294" name="Rectangle"/>
              <p:cNvSpPr/>
              <p:nvPr/>
            </p:nvSpPr>
            <p:spPr>
              <a:xfrm>
                <a:off x="0" y="-1"/>
                <a:ext cx="637328" cy="259596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295" name="Controls"/>
              <p:cNvSpPr txBox="1"/>
              <p:nvPr/>
            </p:nvSpPr>
            <p:spPr>
              <a:xfrm>
                <a:off x="7143" y="25647"/>
                <a:ext cx="623041" cy="2082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spAutoFit/>
              </a:bodyPr>
              <a:lstStyle>
                <a:lvl1pPr algn="ctr" defTabSz="685800"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Controls</a:t>
                </a:r>
              </a:p>
            </p:txBody>
          </p:sp>
        </p:grpSp>
        <p:sp>
          <p:nvSpPr>
            <p:cNvPr id="1297" name="Line"/>
            <p:cNvSpPr/>
            <p:nvPr/>
          </p:nvSpPr>
          <p:spPr>
            <a:xfrm>
              <a:off x="642896" y="151997"/>
              <a:ext cx="407980" cy="3"/>
            </a:xfrm>
            <a:prstGeom prst="line">
              <a:avLst/>
            </a:prstGeom>
            <a:noFill/>
            <a:ln w="317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1301" name="Loss Event Controls"/>
          <p:cNvGrpSpPr/>
          <p:nvPr/>
        </p:nvGrpSpPr>
        <p:grpSpPr>
          <a:xfrm>
            <a:off x="5138244" y="2927619"/>
            <a:ext cx="738114" cy="380344"/>
            <a:chOff x="0" y="0"/>
            <a:chExt cx="738112" cy="380342"/>
          </a:xfrm>
        </p:grpSpPr>
        <p:sp>
          <p:nvSpPr>
            <p:cNvPr id="1299" name="Rectangle"/>
            <p:cNvSpPr/>
            <p:nvPr/>
          </p:nvSpPr>
          <p:spPr>
            <a:xfrm>
              <a:off x="-1" y="-1"/>
              <a:ext cx="738113" cy="380344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4472C4"/>
              </a:solidFill>
              <a:prstDash val="solid"/>
              <a:round/>
            </a:ln>
            <a:effectLst/>
          </p:spPr>
          <p:txBody>
            <a:bodyPr wrap="square" lIns="25716" tIns="25716" rIns="25716" bIns="25716" numCol="1" anchor="ctr">
              <a:noAutofit/>
            </a:bodyPr>
            <a:lstStyle/>
            <a:p>
              <a:pPr algn="ctr" defTabSz="685800">
                <a:lnSpc>
                  <a:spcPct val="70000"/>
                </a:lnSpc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300" name="Loss Event Controls"/>
            <p:cNvSpPr txBox="1"/>
            <p:nvPr/>
          </p:nvSpPr>
          <p:spPr>
            <a:xfrm>
              <a:off x="7143" y="14302"/>
              <a:ext cx="723826" cy="351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ctr">
              <a:spAutoFit/>
            </a:bodyPr>
            <a:lstStyle>
              <a:lvl1pPr algn="ctr" defTabSz="685800">
                <a:lnSpc>
                  <a:spcPct val="70000"/>
                </a:lnSpc>
                <a:defRPr sz="1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Loss Event Functions</a:t>
              </a:r>
            </a:p>
          </p:txBody>
        </p:sp>
      </p:grpSp>
      <p:sp>
        <p:nvSpPr>
          <p:cNvPr id="1302" name="Group"/>
          <p:cNvSpPr txBox="1"/>
          <p:nvPr/>
        </p:nvSpPr>
        <p:spPr>
          <a:xfrm>
            <a:off x="4881993" y="1158555"/>
            <a:ext cx="1250614" cy="58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6" tIns="25716" rIns="25716" bIns="25716">
            <a:spAutoFit/>
          </a:bodyPr>
          <a:lstStyle>
            <a:lvl1pPr algn="ctr" defTabSz="685800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Directly affect the frequency or magnitude of loss</a:t>
            </a:r>
          </a:p>
        </p:txBody>
      </p:sp>
      <p:sp>
        <p:nvSpPr>
          <p:cNvPr id="1303" name="Authentication…"/>
          <p:cNvSpPr txBox="1"/>
          <p:nvPr/>
        </p:nvSpPr>
        <p:spPr>
          <a:xfrm>
            <a:off x="4914949" y="2201459"/>
            <a:ext cx="1187879" cy="72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6" tIns="25716" rIns="25716" bIns="25716">
            <a:spAutoFit/>
          </a:bodyPr>
          <a:lstStyle/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Authentication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Access privileges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Logging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Data recovery processes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Etc…</a:t>
            </a:r>
          </a:p>
        </p:txBody>
      </p:sp>
      <p:sp>
        <p:nvSpPr>
          <p:cNvPr id="1304" name="Policies…"/>
          <p:cNvSpPr txBox="1"/>
          <p:nvPr/>
        </p:nvSpPr>
        <p:spPr>
          <a:xfrm>
            <a:off x="2059273" y="3460574"/>
            <a:ext cx="1051534" cy="72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6" tIns="25716" rIns="25716" bIns="25716">
            <a:spAutoFit/>
          </a:bodyPr>
          <a:lstStyle/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Scanning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Patching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Auditing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Change management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Etc…</a:t>
            </a:r>
          </a:p>
        </p:txBody>
      </p:sp>
      <p:grpSp>
        <p:nvGrpSpPr>
          <p:cNvPr id="1312" name="Group"/>
          <p:cNvGrpSpPr/>
          <p:nvPr/>
        </p:nvGrpSpPr>
        <p:grpSpPr>
          <a:xfrm>
            <a:off x="3385984" y="3312144"/>
            <a:ext cx="2134123" cy="1189844"/>
            <a:chOff x="-51964" y="23255"/>
            <a:chExt cx="2134121" cy="1189843"/>
          </a:xfrm>
        </p:grpSpPr>
        <p:grpSp>
          <p:nvGrpSpPr>
            <p:cNvPr id="1307" name="Variance  Controls"/>
            <p:cNvGrpSpPr/>
            <p:nvPr/>
          </p:nvGrpSpPr>
          <p:grpSpPr>
            <a:xfrm>
              <a:off x="-51965" y="85965"/>
              <a:ext cx="1064374" cy="745811"/>
              <a:chOff x="0" y="-98673"/>
              <a:chExt cx="1064373" cy="745809"/>
            </a:xfrm>
          </p:grpSpPr>
          <p:sp>
            <p:nvSpPr>
              <p:cNvPr id="1305" name="Rectangle"/>
              <p:cNvSpPr/>
              <p:nvPr/>
            </p:nvSpPr>
            <p:spPr>
              <a:xfrm>
                <a:off x="-1" y="-1"/>
                <a:ext cx="1064374" cy="548464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lnSpc>
                    <a:spcPct val="70000"/>
                  </a:lnSpc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306" name="Variance  Controls"/>
              <p:cNvSpPr txBox="1"/>
              <p:nvPr/>
            </p:nvSpPr>
            <p:spPr>
              <a:xfrm>
                <a:off x="10300" y="-98674"/>
                <a:ext cx="1043772" cy="7458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noAutofit/>
              </a:bodyPr>
              <a:lstStyle>
                <a:lvl1pPr algn="ctr" defTabSz="685800">
                  <a:lnSpc>
                    <a:spcPct val="70000"/>
                  </a:lnSpc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Variance  Mgmt. Functions</a:t>
                </a:r>
              </a:p>
            </p:txBody>
          </p:sp>
        </p:grpSp>
        <p:sp>
          <p:nvSpPr>
            <p:cNvPr id="1308" name="Group"/>
            <p:cNvSpPr txBox="1"/>
            <p:nvPr/>
          </p:nvSpPr>
          <p:spPr>
            <a:xfrm>
              <a:off x="0" y="767792"/>
              <a:ext cx="960445" cy="4453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t">
              <a:spAutoFit/>
            </a:bodyPr>
            <a:lstStyle>
              <a:lvl1pPr algn="ctr" defTabSz="685800"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Affect the reliability of other controls</a:t>
              </a:r>
            </a:p>
          </p:txBody>
        </p:sp>
        <p:grpSp>
          <p:nvGrpSpPr>
            <p:cNvPr id="1311" name="Group"/>
            <p:cNvGrpSpPr/>
            <p:nvPr/>
          </p:nvGrpSpPr>
          <p:grpSpPr>
            <a:xfrm>
              <a:off x="1032994" y="23255"/>
              <a:ext cx="1049164" cy="461444"/>
              <a:chOff x="0" y="0"/>
              <a:chExt cx="1049162" cy="461442"/>
            </a:xfrm>
          </p:grpSpPr>
          <p:sp>
            <p:nvSpPr>
              <p:cNvPr id="1309" name="Line"/>
              <p:cNvSpPr/>
              <p:nvPr/>
            </p:nvSpPr>
            <p:spPr>
              <a:xfrm flipV="1">
                <a:off x="1049162" y="-1"/>
                <a:ext cx="1" cy="461444"/>
              </a:xfrm>
              <a:prstGeom prst="line">
                <a:avLst/>
              </a:prstGeom>
              <a:noFill/>
              <a:ln w="3175" cap="flat">
                <a:solidFill>
                  <a:srgbClr val="4472C4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1310" name="Line"/>
              <p:cNvSpPr/>
              <p:nvPr/>
            </p:nvSpPr>
            <p:spPr>
              <a:xfrm>
                <a:off x="0" y="449387"/>
                <a:ext cx="1045862" cy="1"/>
              </a:xfrm>
              <a:prstGeom prst="line">
                <a:avLst/>
              </a:prstGeom>
              <a:noFill/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t">
                <a:noAutofit/>
              </a:bodyPr>
              <a:lstStyle/>
              <a:p>
                <a:pPr defTabSz="6858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</p:grpSp>
      </p:grpSp>
      <p:grpSp>
        <p:nvGrpSpPr>
          <p:cNvPr id="1319" name="Group"/>
          <p:cNvGrpSpPr/>
          <p:nvPr/>
        </p:nvGrpSpPr>
        <p:grpSpPr>
          <a:xfrm>
            <a:off x="3286729" y="1857627"/>
            <a:ext cx="1842935" cy="1582902"/>
            <a:chOff x="0" y="0"/>
            <a:chExt cx="1842934" cy="1582900"/>
          </a:xfrm>
        </p:grpSpPr>
        <p:grpSp>
          <p:nvGrpSpPr>
            <p:cNvPr id="1315" name="Decision  Controls"/>
            <p:cNvGrpSpPr/>
            <p:nvPr/>
          </p:nvGrpSpPr>
          <p:grpSpPr>
            <a:xfrm>
              <a:off x="145777" y="261134"/>
              <a:ext cx="945720" cy="662669"/>
              <a:chOff x="0" y="0"/>
              <a:chExt cx="945718" cy="662667"/>
            </a:xfrm>
          </p:grpSpPr>
          <p:sp>
            <p:nvSpPr>
              <p:cNvPr id="1313" name="Rectangle"/>
              <p:cNvSpPr/>
              <p:nvPr/>
            </p:nvSpPr>
            <p:spPr>
              <a:xfrm>
                <a:off x="0" y="87673"/>
                <a:ext cx="945719" cy="487322"/>
              </a:xfrm>
              <a:prstGeom prst="rect">
                <a:avLst/>
              </a:prstGeom>
              <a:solidFill>
                <a:srgbClr val="FFFFFF"/>
              </a:solidFill>
              <a:ln w="3175" cap="flat">
                <a:solidFill>
                  <a:srgbClr val="4472C4"/>
                </a:solidFill>
                <a:prstDash val="solid"/>
                <a:round/>
              </a:ln>
              <a:effectLst/>
            </p:spPr>
            <p:txBody>
              <a:bodyPr wrap="square" lIns="25716" tIns="25716" rIns="25716" bIns="25716" numCol="1" anchor="ctr">
                <a:noAutofit/>
              </a:bodyPr>
              <a:lstStyle/>
              <a:p>
                <a:pPr algn="ctr" defTabSz="685800">
                  <a:lnSpc>
                    <a:spcPct val="70000"/>
                  </a:lnSpc>
                  <a:defRPr sz="1600">
                    <a:latin typeface="+mj-lt"/>
                    <a:ea typeface="+mj-ea"/>
                    <a:cs typeface="+mj-cs"/>
                    <a:sym typeface="Calibri"/>
                  </a:defRPr>
                </a:pPr>
              </a:p>
            </p:txBody>
          </p:sp>
          <p:sp>
            <p:nvSpPr>
              <p:cNvPr id="1314" name="Decision  Controls"/>
              <p:cNvSpPr txBox="1"/>
              <p:nvPr/>
            </p:nvSpPr>
            <p:spPr>
              <a:xfrm>
                <a:off x="9153" y="0"/>
                <a:ext cx="927413" cy="6626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5716" tIns="25716" rIns="25716" bIns="25716" numCol="1" anchor="ctr">
                <a:noAutofit/>
              </a:bodyPr>
              <a:lstStyle>
                <a:lvl1pPr algn="ctr" defTabSz="685800">
                  <a:lnSpc>
                    <a:spcPct val="70000"/>
                  </a:lnSpc>
                  <a:defRPr sz="12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Decision  Support Functions</a:t>
                </a:r>
              </a:p>
            </p:txBody>
          </p:sp>
        </p:grpSp>
        <p:sp>
          <p:nvSpPr>
            <p:cNvPr id="1316" name="Group"/>
            <p:cNvSpPr/>
            <p:nvPr/>
          </p:nvSpPr>
          <p:spPr>
            <a:xfrm>
              <a:off x="0" y="0"/>
              <a:ext cx="1237275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t">
              <a:spAutoFit/>
            </a:bodyPr>
            <a:lstStyle>
              <a:lvl1pPr algn="ctr" defTabSz="685800">
                <a:defRPr sz="9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Enable well-informed decisions</a:t>
              </a:r>
            </a:p>
          </p:txBody>
        </p:sp>
        <p:sp>
          <p:nvSpPr>
            <p:cNvPr id="1317" name="Line"/>
            <p:cNvSpPr/>
            <p:nvPr/>
          </p:nvSpPr>
          <p:spPr>
            <a:xfrm flipH="1">
              <a:off x="791646" y="874953"/>
              <a:ext cx="2" cy="707948"/>
            </a:xfrm>
            <a:prstGeom prst="line">
              <a:avLst/>
            </a:prstGeom>
            <a:noFill/>
            <a:ln w="317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318" name="Line"/>
            <p:cNvSpPr/>
            <p:nvPr/>
          </p:nvSpPr>
          <p:spPr>
            <a:xfrm>
              <a:off x="783120" y="1228926"/>
              <a:ext cx="1059815" cy="2"/>
            </a:xfrm>
            <a:prstGeom prst="line">
              <a:avLst/>
            </a:prstGeom>
            <a:noFill/>
            <a:ln w="3175" cap="flat">
              <a:solidFill>
                <a:srgbClr val="4472C4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25716" tIns="25716" rIns="25716" bIns="25716" numCol="1" anchor="t">
              <a:noAutofit/>
            </a:bodyPr>
            <a:lstStyle/>
            <a:p>
              <a:pPr defTabSz="6858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1320" name="Asset management…"/>
          <p:cNvSpPr txBox="1"/>
          <p:nvPr/>
        </p:nvSpPr>
        <p:spPr>
          <a:xfrm>
            <a:off x="2130050" y="2132123"/>
            <a:ext cx="956098" cy="724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716" tIns="25716" rIns="25716" bIns="25716">
            <a:spAutoFit/>
          </a:bodyPr>
          <a:lstStyle/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Asset management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Threat intelligence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Awareness training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Risk analysis</a:t>
            </a:r>
          </a:p>
          <a:p>
            <a:pPr defTabSz="685800">
              <a:defRPr sz="900">
                <a:solidFill>
                  <a:srgbClr val="FF26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Etc.</a:t>
            </a:r>
          </a:p>
        </p:txBody>
      </p:sp>
      <p:sp>
        <p:nvSpPr>
          <p:cNvPr id="1321" name="Line"/>
          <p:cNvSpPr/>
          <p:nvPr/>
        </p:nvSpPr>
        <p:spPr>
          <a:xfrm flipV="1">
            <a:off x="3698572" y="2741615"/>
            <a:ext cx="3" cy="707948"/>
          </a:xfrm>
          <a:prstGeom prst="line">
            <a:avLst/>
          </a:prstGeom>
          <a:ln w="3175">
            <a:solidFill>
              <a:srgbClr val="4472C4"/>
            </a:solidFill>
            <a:tailEnd type="triangle"/>
          </a:ln>
        </p:spPr>
        <p:txBody>
          <a:bodyPr lIns="25716" tIns="25716" rIns="25716" bIns="25716"/>
          <a:lstStyle/>
          <a:p>
            <a:pPr defTabSz="6858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22" name="Group"/>
          <p:cNvSpPr/>
          <p:nvPr/>
        </p:nvSpPr>
        <p:spPr>
          <a:xfrm>
            <a:off x="4846090" y="1811354"/>
            <a:ext cx="1309899" cy="2185239"/>
          </a:xfrm>
          <a:prstGeom prst="rect">
            <a:avLst/>
          </a:prstGeom>
          <a:ln w="3175">
            <a:solidFill>
              <a:srgbClr val="424242"/>
            </a:solidFill>
            <a:custDash>
              <a:ds d="200000" sp="200000"/>
            </a:custDash>
            <a:miter lim="400000"/>
          </a:ln>
        </p:spPr>
        <p:txBody>
          <a:bodyPr lIns="25716" tIns="25716" rIns="25716" bIns="25716" anchor="ctr"/>
          <a:lstStyle/>
          <a:p>
            <a:pPr defTabSz="685800">
              <a:defRPr sz="12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1325" name="Group"/>
          <p:cNvGrpSpPr/>
          <p:nvPr/>
        </p:nvGrpSpPr>
        <p:grpSpPr>
          <a:xfrm>
            <a:off x="1855976" y="1399412"/>
            <a:ext cx="2913901" cy="3222626"/>
            <a:chOff x="-364127" y="196544"/>
            <a:chExt cx="2913900" cy="3222624"/>
          </a:xfrm>
        </p:grpSpPr>
        <p:sp>
          <p:nvSpPr>
            <p:cNvPr id="1323" name="Rectangle"/>
            <p:cNvSpPr/>
            <p:nvPr/>
          </p:nvSpPr>
          <p:spPr>
            <a:xfrm>
              <a:off x="-364128" y="484549"/>
              <a:ext cx="2913901" cy="2934620"/>
            </a:xfrm>
            <a:prstGeom prst="rect">
              <a:avLst/>
            </a:prstGeom>
            <a:noFill/>
            <a:ln w="3175" cap="flat">
              <a:solidFill>
                <a:srgbClr val="424242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5716" tIns="25716" rIns="25716" bIns="25716" numCol="1" anchor="ctr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324" name="Indirectly affect risk"/>
            <p:cNvSpPr txBox="1"/>
            <p:nvPr/>
          </p:nvSpPr>
          <p:spPr>
            <a:xfrm>
              <a:off x="300965" y="196544"/>
              <a:ext cx="1498006" cy="238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6" tIns="25716" rIns="25716" bIns="25716" numCol="1" anchor="t">
              <a:noAutofit/>
            </a:bodyPr>
            <a:lstStyle>
              <a:lvl1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Indirectly affect risk</a:t>
              </a:r>
            </a:p>
          </p:txBody>
        </p:sp>
      </p:grpSp>
      <p:grpSp>
        <p:nvGrpSpPr>
          <p:cNvPr id="1328" name="Group"/>
          <p:cNvGrpSpPr/>
          <p:nvPr/>
        </p:nvGrpSpPr>
        <p:grpSpPr>
          <a:xfrm>
            <a:off x="3262127" y="1653943"/>
            <a:ext cx="1843957" cy="3033011"/>
            <a:chOff x="0" y="0"/>
            <a:chExt cx="1843956" cy="3033010"/>
          </a:xfrm>
        </p:grpSpPr>
        <p:sp>
          <p:nvSpPr>
            <p:cNvPr id="1326" name="Rounded Rectangle"/>
            <p:cNvSpPr/>
            <p:nvPr/>
          </p:nvSpPr>
          <p:spPr>
            <a:xfrm>
              <a:off x="0" y="0"/>
              <a:ext cx="1270000" cy="3033011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7" name="Arrow"/>
            <p:cNvSpPr/>
            <p:nvPr/>
          </p:nvSpPr>
          <p:spPr>
            <a:xfrm>
              <a:off x="1289461" y="1297694"/>
              <a:ext cx="554496" cy="287903"/>
            </a:xfrm>
            <a:prstGeom prst="rightArrow">
              <a:avLst>
                <a:gd name="adj1" fmla="val 52795"/>
                <a:gd name="adj2" fmla="val 81806"/>
              </a:avLst>
            </a:prstGeom>
            <a:solidFill>
              <a:srgbClr val="FF2600"/>
            </a:solidFill>
            <a:ln w="1079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Variance frequency and duration are a function of Variance Management and Decision Support controls (e.g., auditing, policies, training, testing, remediation, risk measurement, etc.)"/>
          <p:cNvSpPr txBox="1"/>
          <p:nvPr>
            <p:ph type="body" idx="1"/>
          </p:nvPr>
        </p:nvSpPr>
        <p:spPr>
          <a:xfrm>
            <a:off x="571500" y="1161876"/>
            <a:ext cx="8001000" cy="3200401"/>
          </a:xfrm>
          <a:prstGeom prst="rect">
            <a:avLst/>
          </a:prstGeom>
        </p:spPr>
        <p:txBody>
          <a:bodyPr/>
          <a:lstStyle/>
          <a:p>
            <a:pPr/>
            <a:r>
              <a:t>Variance frequency and duration are a function of Variance Management and Decision Support controls (e.g., auditing, policies, training, testing, remediation, risk measurement, etc.)</a:t>
            </a:r>
          </a:p>
        </p:txBody>
      </p:sp>
      <p:sp>
        <p:nvSpPr>
          <p:cNvPr id="1331" name="What Drives Vari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Drives Variance</a:t>
            </a:r>
          </a:p>
        </p:txBody>
      </p:sp>
      <p:grpSp>
        <p:nvGrpSpPr>
          <p:cNvPr id="1370" name="Group"/>
          <p:cNvGrpSpPr/>
          <p:nvPr/>
        </p:nvGrpSpPr>
        <p:grpSpPr>
          <a:xfrm>
            <a:off x="888747" y="2651295"/>
            <a:ext cx="3098514" cy="1375700"/>
            <a:chOff x="0" y="0"/>
            <a:chExt cx="3098513" cy="1375698"/>
          </a:xfrm>
        </p:grpSpPr>
        <p:grpSp>
          <p:nvGrpSpPr>
            <p:cNvPr id="1368" name="Group"/>
            <p:cNvGrpSpPr/>
            <p:nvPr/>
          </p:nvGrpSpPr>
          <p:grpSpPr>
            <a:xfrm>
              <a:off x="0" y="104309"/>
              <a:ext cx="3098514" cy="1271390"/>
              <a:chOff x="0" y="0"/>
              <a:chExt cx="3098513" cy="1271388"/>
            </a:xfrm>
          </p:grpSpPr>
          <p:grpSp>
            <p:nvGrpSpPr>
              <p:cNvPr id="1334" name="Group"/>
              <p:cNvGrpSpPr/>
              <p:nvPr/>
            </p:nvGrpSpPr>
            <p:grpSpPr>
              <a:xfrm>
                <a:off x="0" y="0"/>
                <a:ext cx="3098514" cy="1271389"/>
                <a:chOff x="0" y="0"/>
                <a:chExt cx="3098513" cy="1271388"/>
              </a:xfrm>
            </p:grpSpPr>
            <p:sp>
              <p:nvSpPr>
                <p:cNvPr id="1332" name="Line"/>
                <p:cNvSpPr/>
                <p:nvPr/>
              </p:nvSpPr>
              <p:spPr>
                <a:xfrm flipV="1">
                  <a:off x="0" y="0"/>
                  <a:ext cx="1" cy="1271389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33" name="Line"/>
                <p:cNvSpPr/>
                <p:nvPr/>
              </p:nvSpPr>
              <p:spPr>
                <a:xfrm>
                  <a:off x="3427" y="1266774"/>
                  <a:ext cx="3095087" cy="1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1335" name="Line"/>
              <p:cNvSpPr/>
              <p:nvPr/>
            </p:nvSpPr>
            <p:spPr>
              <a:xfrm>
                <a:off x="5530" y="292341"/>
                <a:ext cx="233608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36" name="Line"/>
              <p:cNvSpPr/>
              <p:nvPr/>
            </p:nvSpPr>
            <p:spPr>
              <a:xfrm>
                <a:off x="239963" y="1135117"/>
                <a:ext cx="85640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37" name="Line"/>
              <p:cNvSpPr/>
              <p:nvPr/>
            </p:nvSpPr>
            <p:spPr>
              <a:xfrm flipH="1">
                <a:off x="236929" y="289437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38" name="Line"/>
              <p:cNvSpPr/>
              <p:nvPr/>
            </p:nvSpPr>
            <p:spPr>
              <a:xfrm flipH="1">
                <a:off x="329489" y="289437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39" name="Line"/>
              <p:cNvSpPr/>
              <p:nvPr/>
            </p:nvSpPr>
            <p:spPr>
              <a:xfrm>
                <a:off x="323318" y="293067"/>
                <a:ext cx="145011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0" name="Line"/>
              <p:cNvSpPr/>
              <p:nvPr/>
            </p:nvSpPr>
            <p:spPr>
              <a:xfrm>
                <a:off x="471362" y="1135843"/>
                <a:ext cx="218391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1" name="Line"/>
              <p:cNvSpPr/>
              <p:nvPr/>
            </p:nvSpPr>
            <p:spPr>
              <a:xfrm flipH="1">
                <a:off x="468328" y="290163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2" name="Line"/>
              <p:cNvSpPr/>
              <p:nvPr/>
            </p:nvSpPr>
            <p:spPr>
              <a:xfrm flipH="1">
                <a:off x="692014" y="289437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3" name="Line"/>
              <p:cNvSpPr/>
              <p:nvPr/>
            </p:nvSpPr>
            <p:spPr>
              <a:xfrm>
                <a:off x="742099" y="1135117"/>
                <a:ext cx="85640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4" name="Line"/>
              <p:cNvSpPr/>
              <p:nvPr/>
            </p:nvSpPr>
            <p:spPr>
              <a:xfrm flipH="1">
                <a:off x="739065" y="289437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5" name="Line"/>
              <p:cNvSpPr/>
              <p:nvPr/>
            </p:nvSpPr>
            <p:spPr>
              <a:xfrm flipH="1">
                <a:off x="831625" y="289437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6" name="Line"/>
              <p:cNvSpPr/>
              <p:nvPr/>
            </p:nvSpPr>
            <p:spPr>
              <a:xfrm>
                <a:off x="1108136" y="1135117"/>
                <a:ext cx="352520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7" name="Line"/>
              <p:cNvSpPr/>
              <p:nvPr/>
            </p:nvSpPr>
            <p:spPr>
              <a:xfrm flipH="1">
                <a:off x="1102362" y="289437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8" name="Line"/>
              <p:cNvSpPr/>
              <p:nvPr/>
            </p:nvSpPr>
            <p:spPr>
              <a:xfrm>
                <a:off x="687386" y="292341"/>
                <a:ext cx="57080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49" name="Line"/>
              <p:cNvSpPr/>
              <p:nvPr/>
            </p:nvSpPr>
            <p:spPr>
              <a:xfrm>
                <a:off x="830854" y="292341"/>
                <a:ext cx="275366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0" name="Line"/>
              <p:cNvSpPr/>
              <p:nvPr/>
            </p:nvSpPr>
            <p:spPr>
              <a:xfrm flipH="1">
                <a:off x="1463345" y="289800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1" name="Line"/>
              <p:cNvSpPr/>
              <p:nvPr/>
            </p:nvSpPr>
            <p:spPr>
              <a:xfrm>
                <a:off x="1464887" y="293430"/>
                <a:ext cx="186663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2" name="Line"/>
              <p:cNvSpPr/>
              <p:nvPr/>
            </p:nvSpPr>
            <p:spPr>
              <a:xfrm>
                <a:off x="1654583" y="1136206"/>
                <a:ext cx="85640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3" name="Line"/>
              <p:cNvSpPr/>
              <p:nvPr/>
            </p:nvSpPr>
            <p:spPr>
              <a:xfrm>
                <a:off x="1651549" y="290526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4" name="Line"/>
              <p:cNvSpPr/>
              <p:nvPr/>
            </p:nvSpPr>
            <p:spPr>
              <a:xfrm>
                <a:off x="1742566" y="289800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5" name="Line"/>
              <p:cNvSpPr/>
              <p:nvPr/>
            </p:nvSpPr>
            <p:spPr>
              <a:xfrm>
                <a:off x="2015992" y="1135117"/>
                <a:ext cx="218309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6" name="Line"/>
              <p:cNvSpPr/>
              <p:nvPr/>
            </p:nvSpPr>
            <p:spPr>
              <a:xfrm>
                <a:off x="2014074" y="289618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7" name="Line"/>
              <p:cNvSpPr/>
              <p:nvPr/>
            </p:nvSpPr>
            <p:spPr>
              <a:xfrm>
                <a:off x="2242388" y="289618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8" name="Line"/>
              <p:cNvSpPr/>
              <p:nvPr/>
            </p:nvSpPr>
            <p:spPr>
              <a:xfrm>
                <a:off x="1742566" y="292522"/>
                <a:ext cx="275366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59" name="Line"/>
              <p:cNvSpPr/>
              <p:nvPr/>
            </p:nvSpPr>
            <p:spPr>
              <a:xfrm>
                <a:off x="2238638" y="292885"/>
                <a:ext cx="95433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0" name="Line"/>
              <p:cNvSpPr/>
              <p:nvPr/>
            </p:nvSpPr>
            <p:spPr>
              <a:xfrm>
                <a:off x="2334896" y="1135661"/>
                <a:ext cx="85640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1" name="Line"/>
              <p:cNvSpPr/>
              <p:nvPr/>
            </p:nvSpPr>
            <p:spPr>
              <a:xfrm>
                <a:off x="2331862" y="289981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2" name="Line"/>
              <p:cNvSpPr/>
              <p:nvPr/>
            </p:nvSpPr>
            <p:spPr>
              <a:xfrm>
                <a:off x="2424422" y="289981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3" name="Line"/>
              <p:cNvSpPr/>
              <p:nvPr/>
            </p:nvSpPr>
            <p:spPr>
              <a:xfrm>
                <a:off x="2418251" y="293611"/>
                <a:ext cx="145011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4" name="Line"/>
              <p:cNvSpPr/>
              <p:nvPr/>
            </p:nvSpPr>
            <p:spPr>
              <a:xfrm>
                <a:off x="2566295" y="1136387"/>
                <a:ext cx="218391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5" name="Line"/>
              <p:cNvSpPr/>
              <p:nvPr/>
            </p:nvSpPr>
            <p:spPr>
              <a:xfrm>
                <a:off x="2563262" y="290707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6" name="Line"/>
              <p:cNvSpPr/>
              <p:nvPr/>
            </p:nvSpPr>
            <p:spPr>
              <a:xfrm>
                <a:off x="2790033" y="289981"/>
                <a:ext cx="1" cy="850643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67" name="Line"/>
              <p:cNvSpPr/>
              <p:nvPr/>
            </p:nvSpPr>
            <p:spPr>
              <a:xfrm>
                <a:off x="2784634" y="292341"/>
                <a:ext cx="188205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1369" name="Control #1 Operational Efficacy"/>
            <p:cNvSpPr/>
            <p:nvPr/>
          </p:nvSpPr>
          <p:spPr>
            <a:xfrm>
              <a:off x="378865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/>
              </a:lvl1pPr>
            </a:lstStyle>
            <a:p>
              <a:pPr/>
              <a:r>
                <a:t>Control #1 Operational Efficacy</a:t>
              </a:r>
            </a:p>
          </p:txBody>
        </p:sp>
      </p:grpSp>
      <p:grpSp>
        <p:nvGrpSpPr>
          <p:cNvPr id="1385" name="Group"/>
          <p:cNvGrpSpPr/>
          <p:nvPr/>
        </p:nvGrpSpPr>
        <p:grpSpPr>
          <a:xfrm>
            <a:off x="4766408" y="2636610"/>
            <a:ext cx="3179548" cy="1405070"/>
            <a:chOff x="0" y="0"/>
            <a:chExt cx="3179547" cy="1405069"/>
          </a:xfrm>
        </p:grpSpPr>
        <p:grpSp>
          <p:nvGrpSpPr>
            <p:cNvPr id="1383" name="Group"/>
            <p:cNvGrpSpPr/>
            <p:nvPr/>
          </p:nvGrpSpPr>
          <p:grpSpPr>
            <a:xfrm>
              <a:off x="0" y="97520"/>
              <a:ext cx="3179548" cy="1307550"/>
              <a:chOff x="0" y="0"/>
              <a:chExt cx="3179547" cy="1307549"/>
            </a:xfrm>
          </p:grpSpPr>
          <p:grpSp>
            <p:nvGrpSpPr>
              <p:cNvPr id="1373" name="Group"/>
              <p:cNvGrpSpPr/>
              <p:nvPr/>
            </p:nvGrpSpPr>
            <p:grpSpPr>
              <a:xfrm>
                <a:off x="0" y="0"/>
                <a:ext cx="3179548" cy="1307550"/>
                <a:chOff x="0" y="0"/>
                <a:chExt cx="3179547" cy="1307549"/>
              </a:xfrm>
            </p:grpSpPr>
            <p:sp>
              <p:nvSpPr>
                <p:cNvPr id="1371" name="Line"/>
                <p:cNvSpPr/>
                <p:nvPr/>
              </p:nvSpPr>
              <p:spPr>
                <a:xfrm flipV="1">
                  <a:off x="0" y="0"/>
                  <a:ext cx="1" cy="1307550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372" name="Line"/>
                <p:cNvSpPr/>
                <p:nvPr/>
              </p:nvSpPr>
              <p:spPr>
                <a:xfrm>
                  <a:off x="3517" y="1302803"/>
                  <a:ext cx="3176031" cy="1"/>
                </a:xfrm>
                <a:prstGeom prst="line">
                  <a:avLst/>
                </a:pr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1374" name="Line"/>
              <p:cNvSpPr/>
              <p:nvPr/>
            </p:nvSpPr>
            <p:spPr>
              <a:xfrm>
                <a:off x="8738" y="237535"/>
                <a:ext cx="240398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75" name="Line"/>
              <p:cNvSpPr/>
              <p:nvPr/>
            </p:nvSpPr>
            <p:spPr>
              <a:xfrm>
                <a:off x="249985" y="1158958"/>
                <a:ext cx="88130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76" name="Line"/>
              <p:cNvSpPr/>
              <p:nvPr/>
            </p:nvSpPr>
            <p:spPr>
              <a:xfrm flipH="1">
                <a:off x="246863" y="234360"/>
                <a:ext cx="1" cy="930024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77" name="Line"/>
              <p:cNvSpPr/>
              <p:nvPr/>
            </p:nvSpPr>
            <p:spPr>
              <a:xfrm flipH="1">
                <a:off x="342113" y="234360"/>
                <a:ext cx="1" cy="930024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78" name="Line"/>
              <p:cNvSpPr/>
              <p:nvPr/>
            </p:nvSpPr>
            <p:spPr>
              <a:xfrm>
                <a:off x="340526" y="238329"/>
                <a:ext cx="1808163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79" name="Line"/>
              <p:cNvSpPr/>
              <p:nvPr/>
            </p:nvSpPr>
            <p:spPr>
              <a:xfrm>
                <a:off x="2151810" y="1159752"/>
                <a:ext cx="88130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80" name="Line"/>
              <p:cNvSpPr/>
              <p:nvPr/>
            </p:nvSpPr>
            <p:spPr>
              <a:xfrm>
                <a:off x="2148688" y="235154"/>
                <a:ext cx="1" cy="930024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81" name="Line"/>
              <p:cNvSpPr/>
              <p:nvPr/>
            </p:nvSpPr>
            <p:spPr>
              <a:xfrm>
                <a:off x="2242351" y="234360"/>
                <a:ext cx="1" cy="930024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382" name="Line"/>
              <p:cNvSpPr/>
              <p:nvPr/>
            </p:nvSpPr>
            <p:spPr>
              <a:xfrm>
                <a:off x="2240892" y="237535"/>
                <a:ext cx="765046" cy="1"/>
              </a:xfrm>
              <a:prstGeom prst="lin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1384" name="Control #2 Operational Efficacy"/>
            <p:cNvSpPr/>
            <p:nvPr/>
          </p:nvSpPr>
          <p:spPr>
            <a:xfrm>
              <a:off x="47833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/>
              </a:lvl1pPr>
            </a:lstStyle>
            <a:p>
              <a:pPr/>
              <a:r>
                <a:t>Control #2 Operational Efficacy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0" grpId="1"/>
      <p:bldP build="whole" bldLvl="1" animBg="1" rev="0" advAuto="0" spid="1385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cba v2.mov" descr="cba v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03577" y="1194879"/>
            <a:ext cx="7611428" cy="3281992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Rectangle"/>
          <p:cNvSpPr/>
          <p:nvPr/>
        </p:nvSpPr>
        <p:spPr>
          <a:xfrm>
            <a:off x="1113200" y="1667704"/>
            <a:ext cx="3083455" cy="508727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89" name="Rectangle"/>
          <p:cNvSpPr/>
          <p:nvPr/>
        </p:nvSpPr>
        <p:spPr>
          <a:xfrm>
            <a:off x="1120375" y="2281890"/>
            <a:ext cx="1184452" cy="335819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90" name="Rectangle"/>
          <p:cNvSpPr/>
          <p:nvPr/>
        </p:nvSpPr>
        <p:spPr>
          <a:xfrm>
            <a:off x="1149794" y="2888582"/>
            <a:ext cx="1768022" cy="519560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91" name="Rectangle"/>
          <p:cNvSpPr/>
          <p:nvPr/>
        </p:nvSpPr>
        <p:spPr>
          <a:xfrm>
            <a:off x="4631935" y="3225542"/>
            <a:ext cx="2762907" cy="519560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92" name="Rectangle"/>
          <p:cNvSpPr/>
          <p:nvPr/>
        </p:nvSpPr>
        <p:spPr>
          <a:xfrm>
            <a:off x="4662758" y="3841786"/>
            <a:ext cx="2233092" cy="576577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93" name="Rectangle"/>
          <p:cNvSpPr/>
          <p:nvPr/>
        </p:nvSpPr>
        <p:spPr>
          <a:xfrm>
            <a:off x="2181293" y="1286225"/>
            <a:ext cx="802577" cy="276020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94" name="Rectangle"/>
          <p:cNvSpPr/>
          <p:nvPr/>
        </p:nvSpPr>
        <p:spPr>
          <a:xfrm>
            <a:off x="4934942" y="2124914"/>
            <a:ext cx="2233092" cy="649771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95" name="Rectangle"/>
          <p:cNvSpPr/>
          <p:nvPr/>
        </p:nvSpPr>
        <p:spPr>
          <a:xfrm>
            <a:off x="4827351" y="1784058"/>
            <a:ext cx="439703" cy="276019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96" name="Rectangle"/>
          <p:cNvSpPr/>
          <p:nvPr/>
        </p:nvSpPr>
        <p:spPr>
          <a:xfrm>
            <a:off x="5261001" y="1784058"/>
            <a:ext cx="1879534" cy="276019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97" name="Rectangle"/>
          <p:cNvSpPr/>
          <p:nvPr/>
        </p:nvSpPr>
        <p:spPr>
          <a:xfrm>
            <a:off x="1159601" y="2873394"/>
            <a:ext cx="2659508" cy="855557"/>
          </a:xfrm>
          <a:prstGeom prst="rect">
            <a:avLst/>
          </a:prstGeom>
          <a:ln w="254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398" name="Cost-benefit analysis simul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25717" tIns="25717" rIns="25717" bIns="25717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pPr/>
            <a:r>
              <a:t>Cost-benefit analysis simulation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xit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mediacall" nodeType="afterEffect" presetSubtype="0" presetID="1" grpId="19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5559" fill="hold"/>
                                        <p:tgtEl>
                                          <p:spTgt spid="1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559"/>
                            </p:stCondLst>
                            <p:childTnLst>
                              <p:par>
                                <p:cTn id="71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3" fill="hold" display="0">
                  <p:stCondLst>
                    <p:cond delay="indefinite"/>
                  </p:stCondLst>
                </p:cTn>
                <p:tgtEl>
                  <p:spTgt spid="1387"/>
                </p:tgtEl>
              </p:cMediaNode>
            </p:video>
            <p:seq concurrent="1" prevAc="none" nextAc="seek">
              <p:cTn id="74" evtFilter="cancelBubble" nodeType="interactiveSeq" restart="whenNotActive" fill="hold">
                <p:stCondLst>
                  <p:cond delay="0" evt="onClick">
                    <p:tgtEl>
                      <p:spTgt spid="13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13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387"/>
                  </p:tgtEl>
                </p:cond>
              </p:nextCondLst>
            </p:seq>
          </p:childTnLst>
        </p:cTn>
      </p:par>
    </p:tnLst>
    <p:bldLst>
      <p:bldP build="whole" bldLvl="1" animBg="1" rev="0" advAuto="0" spid="1391" grpId="8"/>
      <p:bldP build="whole" bldLvl="1" animBg="1" rev="0" advAuto="0" spid="1393" grpId="9"/>
      <p:bldP build="whole" bldLvl="1" animBg="1" rev="0" advAuto="0" spid="1391" grpId="10"/>
      <p:bldP build="whole" bldLvl="1" animBg="1" rev="0" advAuto="0" spid="1394" grpId="13"/>
      <p:bldP build="whole" bldLvl="1" animBg="1" rev="0" advAuto="0" spid="1389" grpId="2"/>
      <p:bldP build="whole" bldLvl="1" animBg="1" rev="0" advAuto="0" spid="1394" grpId="15"/>
      <p:bldP build="whole" bldLvl="1" animBg="1" rev="0" advAuto="0" spid="1396" grpId="17"/>
      <p:bldP build="whole" bldLvl="1" animBg="1" rev="0" advAuto="0" spid="1389" grpId="5"/>
      <p:bldP build="whole" bldLvl="1" animBg="1" rev="0" advAuto="0" spid="1390" grpId="4"/>
      <p:bldP build="whole" bldLvl="1" animBg="1" rev="0" advAuto="0" spid="1396" grpId="18"/>
      <p:bldP build="whole" bldLvl="1" animBg="1" rev="0" advAuto="0" spid="1390" grpId="7"/>
      <p:bldP build="whole" bldLvl="1" animBg="1" rev="0" advAuto="0" spid="1392" grpId="11"/>
      <p:bldP build="whole" bldLvl="1" animBg="1" rev="0" advAuto="0" spid="1392" grpId="12"/>
      <p:bldP build="whole" bldLvl="1" animBg="1" rev="0" advAuto="0" spid="1395" grpId="14"/>
      <p:bldP build="whole" bldLvl="1" animBg="1" rev="0" advAuto="0" spid="1388" grpId="1"/>
      <p:bldP build="whole" bldLvl="1" animBg="1" rev="0" advAuto="0" spid="1395" grpId="16"/>
      <p:bldP build="whole" bldLvl="1" animBg="1" rev="0" advAuto="0" spid="1388" grpId="3"/>
      <p:bldP build="whole" bldLvl="1" animBg="1" rev="0" advAuto="0" spid="1393" grpId="6"/>
      <p:bldP build="whole" bldLvl="1" animBg="1" rev="0" advAuto="0" spid="1397" grpId="2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FAIR-CAM &amp; Common Frame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4048"/>
            </a:lvl1pPr>
          </a:lstStyle>
          <a:p>
            <a:pPr/>
            <a:r>
              <a:t>FAIR-CAM &amp; Common Frameworks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The gap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gap…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FAIR-CAM is NOT a replacement for common control frameworks."/>
          <p:cNvSpPr txBox="1"/>
          <p:nvPr/>
        </p:nvSpPr>
        <p:spPr>
          <a:xfrm>
            <a:off x="1780674" y="1604461"/>
            <a:ext cx="5582652" cy="71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FAIR-CAM is NOT a replacement for common control frameworks.</a:t>
            </a:r>
          </a:p>
        </p:txBody>
      </p:sp>
      <p:sp>
        <p:nvSpPr>
          <p:cNvPr id="1403" name="It helps us better understand and apply the controls within those frameworks."/>
          <p:cNvSpPr txBox="1"/>
          <p:nvPr/>
        </p:nvSpPr>
        <p:spPr>
          <a:xfrm>
            <a:off x="1394564" y="2657293"/>
            <a:ext cx="6354872" cy="71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It helps us better understand and apply the controls within those frameworks.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image63.png" descr="image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2511" y="828032"/>
            <a:ext cx="5230640" cy="4005699"/>
          </a:xfrm>
          <a:prstGeom prst="rect">
            <a:avLst/>
          </a:prstGeom>
          <a:ln w="12700">
            <a:miter lim="400000"/>
          </a:ln>
        </p:spPr>
      </p:pic>
      <p:sp>
        <p:nvSpPr>
          <p:cNvPr id="1406" name="Loss Event Control Functions"/>
          <p:cNvSpPr txBox="1"/>
          <p:nvPr/>
        </p:nvSpPr>
        <p:spPr>
          <a:xfrm>
            <a:off x="6885886" y="950453"/>
            <a:ext cx="1214151" cy="42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7" tIns="25717" rIns="25717" bIns="25717">
            <a:spAutoFit/>
          </a:bodyPr>
          <a:lstStyle>
            <a:lvl1pPr defTabSz="685800">
              <a:defRPr sz="1200">
                <a:solidFill>
                  <a:schemeClr val="accent6">
                    <a:lumOff val="5392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Loss Event Control Functions</a:t>
            </a:r>
          </a:p>
        </p:txBody>
      </p:sp>
      <p:sp>
        <p:nvSpPr>
          <p:cNvPr id="1407" name="Variance Management Control Functions"/>
          <p:cNvSpPr txBox="1"/>
          <p:nvPr/>
        </p:nvSpPr>
        <p:spPr>
          <a:xfrm>
            <a:off x="6885886" y="1941209"/>
            <a:ext cx="1214151" cy="61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7" tIns="25717" rIns="25717" bIns="25717">
            <a:spAutoFit/>
          </a:bodyPr>
          <a:lstStyle>
            <a:lvl1pPr defTabSz="685800">
              <a:defRPr sz="1200">
                <a:solidFill>
                  <a:schemeClr val="accent6">
                    <a:lumOff val="5392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Variance Management Control Functions</a:t>
            </a:r>
          </a:p>
        </p:txBody>
      </p:sp>
      <p:sp>
        <p:nvSpPr>
          <p:cNvPr id="1408" name="Decision Support Control Functions"/>
          <p:cNvSpPr txBox="1"/>
          <p:nvPr/>
        </p:nvSpPr>
        <p:spPr>
          <a:xfrm>
            <a:off x="6885886" y="3321977"/>
            <a:ext cx="1214151" cy="428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7" tIns="25717" rIns="25717" bIns="25717">
            <a:spAutoFit/>
          </a:bodyPr>
          <a:lstStyle>
            <a:lvl1pPr defTabSz="685800">
              <a:defRPr sz="1200">
                <a:solidFill>
                  <a:schemeClr val="accent6">
                    <a:lumOff val="5392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Decision Support Control Functions</a:t>
            </a:r>
          </a:p>
        </p:txBody>
      </p:sp>
      <p:sp>
        <p:nvSpPr>
          <p:cNvPr id="1409" name="FAIR-CAM Control Function Names"/>
          <p:cNvSpPr txBox="1"/>
          <p:nvPr/>
        </p:nvSpPr>
        <p:spPr>
          <a:xfrm>
            <a:off x="3866709" y="999042"/>
            <a:ext cx="1096866" cy="330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7" tIns="25717" rIns="25717" bIns="25717">
            <a:spAutoFit/>
          </a:bodyPr>
          <a:lstStyle>
            <a:lvl1pPr algn="ctr" defTabSz="685800">
              <a:defRPr sz="900">
                <a:solidFill>
                  <a:srgbClr val="FFD47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FAIR-CAM Control Function Names</a:t>
            </a:r>
          </a:p>
        </p:txBody>
      </p:sp>
      <p:sp>
        <p:nvSpPr>
          <p:cNvPr id="1410" name="Mappings"/>
          <p:cNvSpPr txBox="1"/>
          <p:nvPr/>
        </p:nvSpPr>
        <p:spPr>
          <a:xfrm>
            <a:off x="2967450" y="1120116"/>
            <a:ext cx="917574" cy="191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7" tIns="25717" rIns="25717" bIns="25717">
            <a:spAutoFit/>
          </a:bodyPr>
          <a:lstStyle>
            <a:lvl1pPr algn="ctr" defTabSz="685800">
              <a:defRPr sz="900">
                <a:solidFill>
                  <a:srgbClr val="FFD47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Mappings</a:t>
            </a:r>
          </a:p>
        </p:txBody>
      </p:sp>
      <p:sp>
        <p:nvSpPr>
          <p:cNvPr id="1411" name="Volume of mappings by control function"/>
          <p:cNvSpPr txBox="1"/>
          <p:nvPr/>
        </p:nvSpPr>
        <p:spPr>
          <a:xfrm>
            <a:off x="5515511" y="4512244"/>
            <a:ext cx="917575" cy="47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7" tIns="25717" rIns="25717" bIns="25717">
            <a:spAutoFit/>
          </a:bodyPr>
          <a:lstStyle>
            <a:lvl1pPr defTabSz="685800">
              <a:defRPr sz="900">
                <a:solidFill>
                  <a:srgbClr val="FFD47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Volume of mappings by control function</a:t>
            </a:r>
          </a:p>
        </p:txBody>
      </p:sp>
      <p:sp>
        <p:nvSpPr>
          <p:cNvPr id="1412" name="Line"/>
          <p:cNvSpPr/>
          <p:nvPr/>
        </p:nvSpPr>
        <p:spPr>
          <a:xfrm>
            <a:off x="3413536" y="1307160"/>
            <a:ext cx="1" cy="187168"/>
          </a:xfrm>
          <a:prstGeom prst="line">
            <a:avLst/>
          </a:prstGeom>
          <a:ln w="12700">
            <a:solidFill>
              <a:srgbClr val="FFD479"/>
            </a:solidFill>
            <a:miter/>
            <a:tailEnd type="triangle"/>
          </a:ln>
        </p:spPr>
        <p:txBody>
          <a:bodyPr lIns="25717" tIns="25717" rIns="25717" bIns="25717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413" name="Line"/>
          <p:cNvSpPr/>
          <p:nvPr/>
        </p:nvSpPr>
        <p:spPr>
          <a:xfrm flipH="1" flipV="1">
            <a:off x="5282198" y="4512244"/>
            <a:ext cx="97406" cy="159824"/>
          </a:xfrm>
          <a:prstGeom prst="line">
            <a:avLst/>
          </a:prstGeom>
          <a:ln w="12700">
            <a:solidFill>
              <a:srgbClr val="FFD479"/>
            </a:solidFill>
            <a:miter/>
            <a:tailEnd type="triangle"/>
          </a:ln>
        </p:spPr>
        <p:txBody>
          <a:bodyPr lIns="25717" tIns="25717" rIns="25717" bIns="25717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414" name="Rectangle"/>
          <p:cNvSpPr/>
          <p:nvPr/>
        </p:nvSpPr>
        <p:spPr>
          <a:xfrm>
            <a:off x="1509606" y="1362667"/>
            <a:ext cx="1520958" cy="3415467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415" name="Rectangle"/>
          <p:cNvSpPr/>
          <p:nvPr/>
        </p:nvSpPr>
        <p:spPr>
          <a:xfrm>
            <a:off x="3183821" y="1375966"/>
            <a:ext cx="1648938" cy="3388869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416" name="Rectangle"/>
          <p:cNvSpPr/>
          <p:nvPr/>
        </p:nvSpPr>
        <p:spPr>
          <a:xfrm>
            <a:off x="4929635" y="885277"/>
            <a:ext cx="3224840" cy="558367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417" name="Rectangle"/>
          <p:cNvSpPr/>
          <p:nvPr/>
        </p:nvSpPr>
        <p:spPr>
          <a:xfrm>
            <a:off x="5140743" y="1947559"/>
            <a:ext cx="3069732" cy="605815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418" name="Rectangle"/>
          <p:cNvSpPr/>
          <p:nvPr/>
        </p:nvSpPr>
        <p:spPr>
          <a:xfrm>
            <a:off x="5140743" y="2848674"/>
            <a:ext cx="3069732" cy="1374620"/>
          </a:xfrm>
          <a:prstGeom prst="rect">
            <a:avLst/>
          </a:prstGeom>
          <a:ln w="12700">
            <a:solidFill>
              <a:srgbClr val="FF2600"/>
            </a:solidFill>
            <a:miter/>
          </a:ln>
        </p:spPr>
        <p:txBody>
          <a:bodyPr lIns="25717" tIns="25717" rIns="25717" bIns="25717" anchor="ctr"/>
          <a:lstStyle/>
          <a:p>
            <a:pPr defTabSz="685800">
              <a:defRPr sz="1200">
                <a:latin typeface="Montserrat"/>
                <a:ea typeface="Montserrat"/>
                <a:cs typeface="Montserrat"/>
                <a:sym typeface="Montserrat"/>
              </a:defRPr>
            </a:pPr>
          </a:p>
        </p:txBody>
      </p:sp>
      <p:sp>
        <p:nvSpPr>
          <p:cNvPr id="1419" name="NIST CSF Sub-categories"/>
          <p:cNvSpPr txBox="1"/>
          <p:nvPr/>
        </p:nvSpPr>
        <p:spPr>
          <a:xfrm>
            <a:off x="1826806" y="999042"/>
            <a:ext cx="1046282" cy="330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7" tIns="25717" rIns="25717" bIns="25717">
            <a:spAutoFit/>
          </a:bodyPr>
          <a:lstStyle>
            <a:lvl1pPr algn="ctr" defTabSz="685800">
              <a:defRPr sz="900">
                <a:solidFill>
                  <a:srgbClr val="FFD47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NIST CSF Sub-categories</a:t>
            </a:r>
          </a:p>
        </p:txBody>
      </p:sp>
      <p:sp>
        <p:nvSpPr>
          <p:cNvPr id="1420" name="NIST-CSF to FAIR-CAM"/>
          <p:cNvSpPr txBox="1"/>
          <p:nvPr>
            <p:ph type="title"/>
          </p:nvPr>
        </p:nvSpPr>
        <p:spPr>
          <a:xfrm>
            <a:off x="571501" y="63865"/>
            <a:ext cx="8000998" cy="656758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b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NIST-CSF to FAIR-CAM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8" grpId="12"/>
      <p:bldP build="whole" bldLvl="1" animBg="1" rev="0" advAuto="0" spid="1419" grpId="1"/>
      <p:bldP build="whole" bldLvl="1" animBg="1" rev="0" advAuto="0" spid="1416" grpId="9"/>
      <p:bldP build="whole" bldLvl="1" animBg="1" rev="0" advAuto="0" spid="1414" grpId="2"/>
      <p:bldP build="whole" bldLvl="1" animBg="1" rev="0" advAuto="0" spid="1414" grpId="3"/>
      <p:bldP build="whole" bldLvl="1" animBg="1" rev="0" advAuto="0" spid="1413" grpId="16"/>
      <p:bldP build="whole" bldLvl="1" animBg="1" rev="0" advAuto="0" spid="1410" grpId="13"/>
      <p:bldP build="whole" bldLvl="1" animBg="1" rev="0" advAuto="0" spid="1417" grpId="8"/>
      <p:bldP build="whole" bldLvl="1" animBg="1" rev="0" advAuto="0" spid="1411" grpId="15"/>
      <p:bldP build="whole" bldLvl="1" animBg="1" rev="0" advAuto="0" spid="1409" grpId="4"/>
      <p:bldP build="whole" bldLvl="1" animBg="1" rev="0" advAuto="0" spid="1417" grpId="11"/>
      <p:bldP build="whole" bldLvl="1" animBg="1" rev="0" advAuto="0" spid="1412" grpId="14"/>
      <p:bldP build="whole" bldLvl="1" animBg="1" rev="0" advAuto="0" spid="1415" grpId="5"/>
      <p:bldP build="whole" bldLvl="1" animBg="1" rev="0" advAuto="0" spid="1415" grpId="7"/>
      <p:bldP build="whole" bldLvl="1" animBg="1" rev="0" advAuto="0" spid="1418" grpId="10"/>
      <p:bldP build="whole" bldLvl="1" animBg="1" rev="0" advAuto="0" spid="1416" grpId="6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4917" y="2803015"/>
            <a:ext cx="3634166" cy="2192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649" y="464741"/>
            <a:ext cx="3656571" cy="2192350"/>
          </a:xfrm>
          <a:prstGeom prst="rect">
            <a:avLst/>
          </a:prstGeom>
          <a:ln w="12700">
            <a:miter lim="400000"/>
          </a:ln>
        </p:spPr>
      </p:pic>
      <p:sp>
        <p:nvSpPr>
          <p:cNvPr id="1424" name="NIST CSF"/>
          <p:cNvSpPr txBox="1"/>
          <p:nvPr/>
        </p:nvSpPr>
        <p:spPr>
          <a:xfrm>
            <a:off x="1937948" y="212850"/>
            <a:ext cx="994435" cy="24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6" tIns="25716" rIns="25716" bIns="25716">
            <a:spAutoFit/>
          </a:bodyPr>
          <a:lstStyle>
            <a:lvl1pPr algn="ctr" defTabSz="685800">
              <a:defRPr sz="1400">
                <a:solidFill>
                  <a:srgbClr val="FFD479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NIST CSF</a:t>
            </a:r>
          </a:p>
        </p:txBody>
      </p:sp>
      <p:sp>
        <p:nvSpPr>
          <p:cNvPr id="1425" name="CIS Controls"/>
          <p:cNvSpPr txBox="1"/>
          <p:nvPr/>
        </p:nvSpPr>
        <p:spPr>
          <a:xfrm>
            <a:off x="5814717" y="250292"/>
            <a:ext cx="994435" cy="240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6" tIns="25716" rIns="25716" bIns="25716">
            <a:spAutoFit/>
          </a:bodyPr>
          <a:lstStyle>
            <a:lvl1pPr algn="ctr" defTabSz="685800">
              <a:defRPr sz="1400">
                <a:solidFill>
                  <a:srgbClr val="FFD479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CIS Controls</a:t>
            </a:r>
          </a:p>
        </p:txBody>
      </p:sp>
      <p:sp>
        <p:nvSpPr>
          <p:cNvPr id="1426" name="Mitre Mitigations"/>
          <p:cNvSpPr txBox="1"/>
          <p:nvPr/>
        </p:nvSpPr>
        <p:spPr>
          <a:xfrm>
            <a:off x="3921683" y="2762057"/>
            <a:ext cx="1557304" cy="240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716" tIns="25716" rIns="25716" bIns="25716">
            <a:spAutoFit/>
          </a:bodyPr>
          <a:lstStyle>
            <a:lvl1pPr algn="ctr" defTabSz="685800">
              <a:defRPr sz="1400">
                <a:solidFill>
                  <a:srgbClr val="FFD479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Mitre Mitigations</a:t>
            </a:r>
          </a:p>
        </p:txBody>
      </p:sp>
      <p:pic>
        <p:nvPicPr>
          <p:cNvPr id="14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780" y="464741"/>
            <a:ext cx="2862771" cy="219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Footer Placeholder 2"/>
          <p:cNvSpPr txBox="1"/>
          <p:nvPr/>
        </p:nvSpPr>
        <p:spPr>
          <a:xfrm>
            <a:off x="7101889" y="4665846"/>
            <a:ext cx="1996392" cy="17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r">
              <a:defRPr sz="700">
                <a:solidFill>
                  <a:srgbClr val="D0D0D0"/>
                </a:solidFill>
              </a:defRPr>
            </a:lvl1pPr>
          </a:lstStyle>
          <a:p>
            <a:pPr/>
            <a:r>
              <a:t>Copyright 2023 RiskLens Inc. - CONFIDENTIAL</a:t>
            </a:r>
          </a:p>
        </p:txBody>
      </p:sp>
      <p:sp>
        <p:nvSpPr>
          <p:cNvPr id="1430" name="Title 3"/>
          <p:cNvSpPr txBox="1"/>
          <p:nvPr>
            <p:ph type="title"/>
          </p:nvPr>
        </p:nvSpPr>
        <p:spPr>
          <a:xfrm>
            <a:off x="0" y="2026984"/>
            <a:ext cx="9144000" cy="10895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Wrapping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Only understanding control “anatomy” doesn’t provide a complete picture of our risk pos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Only understanding control “anatomy” doesn’t provide a complete picture of our risk posture</a:t>
            </a:r>
          </a:p>
          <a:p>
            <a:pPr/>
            <a:r>
              <a:t>Overly-simplified approaches to control and risk measurement leads to poor decisions (poor prioritization and wasted resources)</a:t>
            </a:r>
          </a:p>
          <a:p>
            <a:pPr/>
            <a:r>
              <a:t>FAIR-CAM reflects the complexity of our landscape</a:t>
            </a:r>
          </a:p>
          <a:p>
            <a:pPr/>
            <a:r>
              <a:t>Holding our own against the threat actors requires us to understand and reliably measure the efficacy of our controls </a:t>
            </a:r>
          </a:p>
        </p:txBody>
      </p:sp>
      <p:sp>
        <p:nvSpPr>
          <p:cNvPr id="1433" name="Key take-a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take-aways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3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Footer Placeholder 2"/>
          <p:cNvSpPr txBox="1"/>
          <p:nvPr/>
        </p:nvSpPr>
        <p:spPr>
          <a:xfrm>
            <a:off x="7101889" y="4665846"/>
            <a:ext cx="1996392" cy="17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r">
              <a:defRPr sz="700">
                <a:solidFill>
                  <a:srgbClr val="D0D0D0"/>
                </a:solidFill>
              </a:defRPr>
            </a:lvl1pPr>
          </a:lstStyle>
          <a:p>
            <a:pPr/>
            <a:r>
              <a:t>Copyright 2023 RiskLens Inc. - CONFIDENTIAL</a:t>
            </a:r>
          </a:p>
        </p:txBody>
      </p:sp>
      <p:sp>
        <p:nvSpPr>
          <p:cNvPr id="1436" name="Title 3"/>
          <p:cNvSpPr txBox="1"/>
          <p:nvPr>
            <p:ph type="title"/>
          </p:nvPr>
        </p:nvSpPr>
        <p:spPr>
          <a:xfrm>
            <a:off x="0" y="2026984"/>
            <a:ext cx="9144000" cy="10895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We know which controls we’ve implemented (anatomy)…"/>
          <p:cNvSpPr txBox="1"/>
          <p:nvPr>
            <p:ph type="body" idx="1"/>
          </p:nvPr>
        </p:nvSpPr>
        <p:spPr>
          <a:xfrm>
            <a:off x="571500" y="1305254"/>
            <a:ext cx="8001000" cy="3200401"/>
          </a:xfrm>
          <a:prstGeom prst="rect">
            <a:avLst/>
          </a:prstGeom>
        </p:spPr>
        <p:txBody>
          <a:bodyPr/>
          <a:lstStyle/>
          <a:p>
            <a:pPr/>
            <a:r>
              <a:t>We know which controls we’ve implemented (anatomy)</a:t>
            </a:r>
          </a:p>
          <a:p>
            <a:pPr/>
            <a:r>
              <a:t>We don’t understand how they function to reduce risk (physiology)</a:t>
            </a:r>
          </a:p>
          <a:p>
            <a:pPr/>
            <a:r>
              <a:t>We can’t reliably measure their effectiveness</a:t>
            </a:r>
          </a:p>
          <a:p>
            <a:pPr/>
            <a:r>
              <a:t>We make decisions based on intuition rather than measurement</a:t>
            </a:r>
          </a:p>
        </p:txBody>
      </p:sp>
      <p:sp>
        <p:nvSpPr>
          <p:cNvPr id="964" name="The Challenge We All 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Challenge We All Face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6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“In the 1800’s medicine had a relatively advanced understanding of anatomy, but we had a terrible understanding of physiology.…"/>
          <p:cNvSpPr txBox="1"/>
          <p:nvPr>
            <p:ph type="title" idx="4294967295"/>
          </p:nvPr>
        </p:nvSpPr>
        <p:spPr>
          <a:xfrm>
            <a:off x="1449191" y="1297474"/>
            <a:ext cx="6245618" cy="2548552"/>
          </a:xfrm>
          <a:prstGeom prst="rect">
            <a:avLst/>
          </a:prstGeom>
        </p:spPr>
        <p:txBody>
          <a:bodyPr lIns="34289" tIns="34289" rIns="34289" bIns="34289"/>
          <a:lstStyle/>
          <a:p>
            <a:pPr defTabSz="685800">
              <a:spcBef>
                <a:spcPts val="1000"/>
              </a:spcBef>
              <a:defRPr b="0" sz="2400">
                <a:solidFill>
                  <a:srgbClr val="4242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“In the 1800’s medicine had a relatively advanced understanding of anatomy, but we had a terrible understanding of physiology.</a:t>
            </a:r>
          </a:p>
          <a:p>
            <a:pPr defTabSz="685800">
              <a:spcBef>
                <a:spcPts val="1800"/>
              </a:spcBef>
              <a:defRPr b="0" sz="2400">
                <a:solidFill>
                  <a:srgbClr val="4242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We knew what was happening, but we didn’t understand why it was happening.”</a:t>
            </a:r>
          </a:p>
          <a:p>
            <a:pPr algn="r" defTabSz="685800">
              <a:spcBef>
                <a:spcPts val="1500"/>
              </a:spcBef>
              <a:defRPr b="0" sz="1800">
                <a:solidFill>
                  <a:srgbClr val="42424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 Retired Surgeon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1093" y="1789715"/>
            <a:ext cx="3097210" cy="1993057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In the practice of medicine, which is more important?"/>
          <p:cNvSpPr txBox="1"/>
          <p:nvPr>
            <p:ph type="title"/>
          </p:nvPr>
        </p:nvSpPr>
        <p:spPr>
          <a:xfrm>
            <a:off x="565658" y="80087"/>
            <a:ext cx="8012684" cy="707094"/>
          </a:xfrm>
          <a:prstGeom prst="rect">
            <a:avLst/>
          </a:prstGeom>
        </p:spPr>
        <p:txBody>
          <a:bodyPr/>
          <a:lstStyle>
            <a:lvl1pPr algn="ctr">
              <a:defRPr b="0" sz="2400"/>
            </a:lvl1pPr>
          </a:lstStyle>
          <a:p>
            <a:pPr/>
            <a:r>
              <a:t>In the practice of medicine, which is more important?</a:t>
            </a:r>
          </a:p>
        </p:txBody>
      </p:sp>
      <p:pic>
        <p:nvPicPr>
          <p:cNvPr id="970" name="Group" descr="Group"/>
          <p:cNvPicPr>
            <a:picLocks noChangeAspect="1"/>
          </p:cNvPicPr>
          <p:nvPr/>
        </p:nvPicPr>
        <p:blipFill>
          <a:blip r:embed="rId3">
            <a:extLst/>
          </a:blip>
          <a:srcRect l="0" t="3283" r="0" b="0"/>
          <a:stretch>
            <a:fillRect/>
          </a:stretch>
        </p:blipFill>
        <p:spPr>
          <a:xfrm>
            <a:off x="1131347" y="1788443"/>
            <a:ext cx="2753369" cy="1997199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Neither.  You need to know both."/>
          <p:cNvSpPr txBox="1"/>
          <p:nvPr/>
        </p:nvSpPr>
        <p:spPr>
          <a:xfrm>
            <a:off x="2689364" y="4069127"/>
            <a:ext cx="3373097" cy="32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solidFill>
                  <a:srgbClr val="444444"/>
                </a:solidFill>
              </a:defRPr>
            </a:lvl1pPr>
          </a:lstStyle>
          <a:p>
            <a:pPr/>
            <a:r>
              <a:t>Neither.  You need to know both.</a:t>
            </a:r>
          </a:p>
        </p:txBody>
      </p:sp>
      <p:sp>
        <p:nvSpPr>
          <p:cNvPr id="972" name="Physiology?…"/>
          <p:cNvSpPr txBox="1"/>
          <p:nvPr/>
        </p:nvSpPr>
        <p:spPr>
          <a:xfrm>
            <a:off x="1512200" y="1181346"/>
            <a:ext cx="2135108" cy="531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/>
          <a:p>
            <a:pPr algn="ctr">
              <a:defRPr sz="1600">
                <a:solidFill>
                  <a:srgbClr val="444444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Anatomy?</a:t>
            </a:r>
            <a:endParaRPr sz="2200"/>
          </a:p>
          <a:p>
            <a:pPr algn="ctr">
              <a:defRPr sz="1600">
                <a:solidFill>
                  <a:srgbClr val="444444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(The parts of the system)</a:t>
            </a:r>
          </a:p>
        </p:txBody>
      </p:sp>
      <p:sp>
        <p:nvSpPr>
          <p:cNvPr id="973" name="TextBox 1"/>
          <p:cNvSpPr txBox="1"/>
          <p:nvPr/>
        </p:nvSpPr>
        <p:spPr>
          <a:xfrm>
            <a:off x="5123866" y="1177278"/>
            <a:ext cx="2083058" cy="554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solidFill>
                  <a:srgbClr val="444444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Physiology?</a:t>
            </a:r>
            <a:endParaRPr sz="2200">
              <a:solidFill>
                <a:srgbClr val="FFFFFF"/>
              </a:solidFill>
            </a:endParaRPr>
          </a:p>
          <a:p>
            <a:pPr algn="ctr">
              <a:defRPr sz="1600">
                <a:solidFill>
                  <a:srgbClr val="444444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(How the system works)</a:t>
            </a:r>
          </a:p>
        </p:txBody>
      </p:sp>
      <p:sp>
        <p:nvSpPr>
          <p:cNvPr id="974" name="TextBox 2"/>
          <p:cNvSpPr txBox="1"/>
          <p:nvPr/>
        </p:nvSpPr>
        <p:spPr>
          <a:xfrm>
            <a:off x="4203627" y="1367919"/>
            <a:ext cx="37084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444444"/>
                </a:solidFill>
              </a:defRPr>
            </a:lvl1pPr>
          </a:lstStyle>
          <a:p>
            <a:pPr/>
            <a:r>
              <a:t>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Example cybersecurity “anatomy” (ISO2700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8639">
              <a:defRPr sz="2000"/>
            </a:lvl1pPr>
          </a:lstStyle>
          <a:p>
            <a:pPr/>
            <a:r>
              <a:t>Example of cybersecurity “anatomy” (ISO27001)</a:t>
            </a:r>
          </a:p>
        </p:txBody>
      </p:sp>
      <p:pic>
        <p:nvPicPr>
          <p:cNvPr id="9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91" t="0" r="391" b="0"/>
          <a:stretch>
            <a:fillRect/>
          </a:stretch>
        </p:blipFill>
        <p:spPr>
          <a:xfrm>
            <a:off x="2013942" y="1048861"/>
            <a:ext cx="5116184" cy="3712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Anatomical component:  Spleen…"/>
          <p:cNvSpPr txBox="1"/>
          <p:nvPr>
            <p:ph type="body" idx="1"/>
          </p:nvPr>
        </p:nvSpPr>
        <p:spPr>
          <a:xfrm>
            <a:off x="863600" y="1191392"/>
            <a:ext cx="8001000" cy="3200401"/>
          </a:xfrm>
          <a:prstGeom prst="rect">
            <a:avLst/>
          </a:prstGeom>
        </p:spPr>
        <p:txBody>
          <a:bodyPr/>
          <a:lstStyle/>
          <a:p>
            <a:pPr marL="210551" indent="-210551">
              <a:buClrTx/>
              <a:buFontTx/>
              <a:defRPr b="1"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Anatomical component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:  </a:t>
            </a:r>
            <a:r>
              <a:rPr b="0"/>
              <a:t>Spleen</a:t>
            </a:r>
          </a:p>
          <a:p>
            <a:pPr lvl="1" marL="512202" indent="-161364">
              <a:spcBef>
                <a:spcPts val="300"/>
              </a:spcBef>
              <a:buClrTx/>
              <a:buFontTx/>
              <a:buChar char="-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Size:  Approximately 1 x 3 x 5 inches</a:t>
            </a:r>
          </a:p>
          <a:p>
            <a:pPr lvl="1" marL="512202" indent="-161364">
              <a:spcBef>
                <a:spcPts val="300"/>
              </a:spcBef>
              <a:buClrTx/>
              <a:buFontTx/>
              <a:buChar char="-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Weight:  Approximately 7 oz</a:t>
            </a:r>
          </a:p>
          <a:p>
            <a:pPr lvl="1" marL="512202" indent="-161364">
              <a:spcBef>
                <a:spcPts val="300"/>
              </a:spcBef>
              <a:buClrTx/>
              <a:buFontTx/>
              <a:buChar char="-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Location:  Upper-left abdomen</a:t>
            </a:r>
          </a:p>
        </p:txBody>
      </p:sp>
      <p:sp>
        <p:nvSpPr>
          <p:cNvPr id="980" name="Human Anatomy vs. Physi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Human Anatomy vs. Physiology</a:t>
            </a:r>
          </a:p>
        </p:txBody>
      </p:sp>
      <p:pic>
        <p:nvPicPr>
          <p:cNvPr id="9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9735" y="1223878"/>
            <a:ext cx="1945482" cy="1606363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Purpose:  Supports the immune system"/>
          <p:cNvSpPr txBox="1"/>
          <p:nvPr/>
        </p:nvSpPr>
        <p:spPr>
          <a:xfrm>
            <a:off x="816447" y="2291609"/>
            <a:ext cx="4877783" cy="42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193364" indent="-193364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Purpose</a:t>
            </a:r>
            <a:r>
              <a:rPr b="0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:  </a:t>
            </a:r>
            <a:r>
              <a:rPr b="0"/>
              <a:t>Helps to fight infections</a:t>
            </a:r>
          </a:p>
        </p:txBody>
      </p:sp>
      <p:sp>
        <p:nvSpPr>
          <p:cNvPr id="983" name="Physiology…"/>
          <p:cNvSpPr txBox="1"/>
          <p:nvPr/>
        </p:nvSpPr>
        <p:spPr>
          <a:xfrm>
            <a:off x="790417" y="2869315"/>
            <a:ext cx="4359785" cy="160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198520" indent="-198520" defTabSz="603504">
              <a:lnSpc>
                <a:spcPct val="90000"/>
              </a:lnSpc>
              <a:spcBef>
                <a:spcPts val="600"/>
              </a:spcBef>
              <a:buSzPct val="100000"/>
              <a:buChar char="•"/>
              <a:defRPr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Physiology</a:t>
            </a:r>
          </a:p>
          <a:p>
            <a:pPr lvl="1" marL="484754" indent="-149474" defTabSz="603504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sz="1200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Function:  Blood filtering via white pulp and red pulp</a:t>
            </a:r>
          </a:p>
          <a:p>
            <a:pPr lvl="1" marL="484754" indent="-149474" defTabSz="603504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sz="1200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Depends upon:  Arteries, veins, nerves, lungs, etc…</a:t>
            </a:r>
          </a:p>
          <a:p>
            <a:pPr lvl="1" marL="484754" indent="-149474" defTabSz="603504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sz="1200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Is depended upon by:  Liver, brain, etc…</a:t>
            </a:r>
          </a:p>
          <a:p>
            <a:pPr lvl="1" marL="484754" indent="-149474" defTabSz="603504">
              <a:lnSpc>
                <a:spcPct val="90000"/>
              </a:lnSpc>
              <a:spcBef>
                <a:spcPts val="500"/>
              </a:spcBef>
              <a:buSzPct val="100000"/>
              <a:buChar char="•"/>
              <a:defRPr sz="1200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When missing or damaged is partially compensated for by:  Lymph nodes, etc…</a:t>
            </a:r>
          </a:p>
        </p:txBody>
      </p:sp>
      <p:grpSp>
        <p:nvGrpSpPr>
          <p:cNvPr id="988" name="Group"/>
          <p:cNvGrpSpPr/>
          <p:nvPr/>
        </p:nvGrpSpPr>
        <p:grpSpPr>
          <a:xfrm>
            <a:off x="4904328" y="3424908"/>
            <a:ext cx="2081114" cy="415230"/>
            <a:chOff x="0" y="0"/>
            <a:chExt cx="2081112" cy="415229"/>
          </a:xfrm>
        </p:grpSpPr>
        <p:sp>
          <p:nvSpPr>
            <p:cNvPr id="984" name="In other words, it’s part of a system."/>
            <p:cNvSpPr/>
            <p:nvPr/>
          </p:nvSpPr>
          <p:spPr>
            <a:xfrm>
              <a:off x="1031103" y="0"/>
              <a:ext cx="105001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5" tIns="25715" rIns="25715" bIns="25715" numCol="1" anchor="t">
              <a:spAutoFit/>
            </a:bodyPr>
            <a:lstStyle>
              <a:lvl1pPr defTabSz="685800">
                <a:lnSpc>
                  <a:spcPct val="70000"/>
                </a:lnSpc>
                <a:defRPr sz="12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In other words, it’s part of a system.</a:t>
              </a:r>
            </a:p>
          </p:txBody>
        </p:sp>
        <p:sp>
          <p:nvSpPr>
            <p:cNvPr id="985" name="Line"/>
            <p:cNvSpPr/>
            <p:nvPr/>
          </p:nvSpPr>
          <p:spPr>
            <a:xfrm flipH="1" flipV="1">
              <a:off x="662291" y="121624"/>
              <a:ext cx="343124" cy="4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986" name="Line"/>
            <p:cNvSpPr/>
            <p:nvPr/>
          </p:nvSpPr>
          <p:spPr>
            <a:xfrm flipH="1">
              <a:off x="-1" y="193062"/>
              <a:ext cx="1005416" cy="99042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987" name="Line"/>
            <p:cNvSpPr/>
            <p:nvPr/>
          </p:nvSpPr>
          <p:spPr>
            <a:xfrm flipH="1">
              <a:off x="421338" y="262873"/>
              <a:ext cx="565152" cy="15235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83" grpId="2"/>
      <p:bldP build="whole" bldLvl="1" animBg="1" rev="0" advAuto="0" spid="988" grpId="3"/>
      <p:bldP build="whole" bldLvl="1" animBg="1" rev="0" advAuto="0" spid="98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natomical component:  Awareness training…"/>
          <p:cNvSpPr txBox="1"/>
          <p:nvPr>
            <p:ph type="body" sz="half" idx="1"/>
          </p:nvPr>
        </p:nvSpPr>
        <p:spPr>
          <a:xfrm>
            <a:off x="904327" y="1150579"/>
            <a:ext cx="5105682" cy="3200401"/>
          </a:xfrm>
          <a:prstGeom prst="rect">
            <a:avLst/>
          </a:prstGeom>
        </p:spPr>
        <p:txBody>
          <a:bodyPr/>
          <a:lstStyle/>
          <a:p>
            <a:pPr marL="160421" indent="-160421">
              <a:spcBef>
                <a:spcPts val="300"/>
              </a:spcBef>
              <a:buClrTx/>
              <a:buFontTx/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Anatomical component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r>
              <a:rPr b="0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Awareness training</a:t>
            </a:r>
            <a:endParaRPr sz="1800"/>
          </a:p>
          <a:p>
            <a:pPr lvl="1" marL="501315" indent="-120315">
              <a:spcBef>
                <a:spcPts val="300"/>
              </a:spcBef>
              <a:buClrTx/>
              <a:buFontTx/>
              <a:buChar char="•"/>
            </a:pPr>
            <a:r>
              <a:t>Content:  Passwords, phishing, clean desk, etc.</a:t>
            </a:r>
          </a:p>
          <a:p>
            <a:pPr lvl="1" marL="501315" indent="-120315">
              <a:spcBef>
                <a:spcPts val="300"/>
              </a:spcBef>
              <a:buClrTx/>
              <a:buFontTx/>
              <a:buChar char="•"/>
            </a:pPr>
            <a:r>
              <a:t>Periodicity:  Annual</a:t>
            </a:r>
          </a:p>
        </p:txBody>
      </p:sp>
      <p:sp>
        <p:nvSpPr>
          <p:cNvPr id="991" name="Cybersecurity Anatomy vs. Physi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Cybersecurity Anatomy vs. Physiology</a:t>
            </a:r>
          </a:p>
        </p:txBody>
      </p:sp>
      <p:sp>
        <p:nvSpPr>
          <p:cNvPr id="992" name="Purpose:  Informs personnel of expectations"/>
          <p:cNvSpPr txBox="1"/>
          <p:nvPr/>
        </p:nvSpPr>
        <p:spPr>
          <a:xfrm>
            <a:off x="900400" y="2094045"/>
            <a:ext cx="5253674" cy="81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172303" indent="-172303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b="1" sz="1600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Purpose</a:t>
            </a:r>
            <a:r>
              <a:rPr b="0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: </a:t>
            </a:r>
            <a:r>
              <a:rPr b="0"/>
              <a:t> Informs personnel about the organization’s expectations and requirements.</a:t>
            </a:r>
          </a:p>
        </p:txBody>
      </p:sp>
      <p:sp>
        <p:nvSpPr>
          <p:cNvPr id="993" name="Physiology…"/>
          <p:cNvSpPr txBox="1"/>
          <p:nvPr/>
        </p:nvSpPr>
        <p:spPr>
          <a:xfrm>
            <a:off x="881278" y="2830705"/>
            <a:ext cx="6841156" cy="189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138099" indent="-138099" defTabSz="519013">
              <a:spcBef>
                <a:spcPts val="500"/>
              </a:spcBef>
              <a:buSzPct val="100000"/>
              <a:buChar char="•"/>
              <a:defRPr b="1" sz="1408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Physiology (how it functions within the system to reduce risk)</a:t>
            </a:r>
          </a:p>
          <a:p>
            <a:pPr lvl="1" marL="405666" indent="-117324" defTabSz="519013">
              <a:spcBef>
                <a:spcPts val="300"/>
              </a:spcBef>
              <a:buSzPct val="100000"/>
              <a:buChar char="•"/>
              <a:defRPr sz="1408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Function:  Reduces the frequency of decisions and actions that introduce additional, undesirable levels of risk</a:t>
            </a:r>
          </a:p>
          <a:p>
            <a:pPr lvl="1" marL="405666" indent="-117324" defTabSz="519013">
              <a:spcBef>
                <a:spcPts val="300"/>
              </a:spcBef>
              <a:buSzPct val="100000"/>
              <a:buChar char="•"/>
              <a:defRPr sz="1408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Depends upon:  Policies, risk appetite, risk measurement, etc…</a:t>
            </a:r>
          </a:p>
          <a:p>
            <a:pPr lvl="1" marL="405666" indent="-117324" defTabSz="519013">
              <a:spcBef>
                <a:spcPts val="300"/>
              </a:spcBef>
              <a:buSzPct val="100000"/>
              <a:buChar char="•"/>
              <a:defRPr sz="1408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Is depended upon by:  Authentication, system security, access privileges, physical security, data protection, etc…</a:t>
            </a:r>
          </a:p>
          <a:p>
            <a:pPr lvl="1" marL="405666" indent="-117324" defTabSz="519013">
              <a:spcBef>
                <a:spcPts val="300"/>
              </a:spcBef>
              <a:buSzPct val="100000"/>
              <a:buChar char="•"/>
              <a:defRPr sz="1408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When deficient, may be partially compensated for by:  DLP, password enforcement, Anti-malware, etc.</a:t>
            </a:r>
          </a:p>
        </p:txBody>
      </p:sp>
      <p:pic>
        <p:nvPicPr>
          <p:cNvPr id="9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8944" y="1232293"/>
            <a:ext cx="1804861" cy="133693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99" name="Group"/>
          <p:cNvGrpSpPr/>
          <p:nvPr/>
        </p:nvGrpSpPr>
        <p:grpSpPr>
          <a:xfrm>
            <a:off x="7261070" y="3772537"/>
            <a:ext cx="1703820" cy="437268"/>
            <a:chOff x="0" y="0"/>
            <a:chExt cx="1703818" cy="437266"/>
          </a:xfrm>
        </p:grpSpPr>
        <p:sp>
          <p:nvSpPr>
            <p:cNvPr id="995" name="In other words, it’s part of a system."/>
            <p:cNvSpPr/>
            <p:nvPr/>
          </p:nvSpPr>
          <p:spPr>
            <a:xfrm>
              <a:off x="653809" y="70822"/>
              <a:ext cx="105001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5715" tIns="25715" rIns="25715" bIns="25715" numCol="1" anchor="t">
              <a:spAutoFit/>
            </a:bodyPr>
            <a:lstStyle>
              <a:lvl1pPr defTabSz="685800">
                <a:lnSpc>
                  <a:spcPct val="70000"/>
                </a:lnSpc>
                <a:defRPr sz="12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It’s part of a system.</a:t>
              </a:r>
            </a:p>
          </p:txBody>
        </p:sp>
        <p:sp>
          <p:nvSpPr>
            <p:cNvPr id="996" name="Line"/>
            <p:cNvSpPr/>
            <p:nvPr/>
          </p:nvSpPr>
          <p:spPr>
            <a:xfrm flipH="1" flipV="1">
              <a:off x="0" y="0"/>
              <a:ext cx="619363" cy="143665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997" name="Line"/>
            <p:cNvSpPr/>
            <p:nvPr/>
          </p:nvSpPr>
          <p:spPr>
            <a:xfrm flipH="1" flipV="1">
              <a:off x="144919" y="215099"/>
              <a:ext cx="474444" cy="1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998" name="Line"/>
            <p:cNvSpPr/>
            <p:nvPr/>
          </p:nvSpPr>
          <p:spPr>
            <a:xfrm flipH="1">
              <a:off x="35286" y="284910"/>
              <a:ext cx="565152" cy="152357"/>
            </a:xfrm>
            <a:prstGeom prst="line">
              <a:avLst/>
            </a:prstGeom>
            <a:noFill/>
            <a:ln w="3175" cap="flat">
              <a:solidFill>
                <a:srgbClr val="FF26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defTabSz="685800">
                <a:defRPr sz="12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93" grpId="2"/>
      <p:bldP build="whole" bldLvl="1" animBg="1" rev="0" advAuto="0" spid="999" grpId="3"/>
      <p:bldP build="whole" bldLvl="1" animBg="1" rev="0" advAuto="0" spid="99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imple Wide">
  <a:themeElements>
    <a:clrScheme name="Simple Wid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3044"/>
      </a:accent1>
      <a:accent2>
        <a:srgbClr val="00A8FF"/>
      </a:accent2>
      <a:accent3>
        <a:srgbClr val="F19130"/>
      </a:accent3>
      <a:accent4>
        <a:srgbClr val="27CD9A"/>
      </a:accent4>
      <a:accent5>
        <a:srgbClr val="B01E27"/>
      </a:accent5>
      <a:accent6>
        <a:srgbClr val="C8C8C8"/>
      </a:accent6>
      <a:hlink>
        <a:srgbClr val="0000FF"/>
      </a:hlink>
      <a:folHlink>
        <a:srgbClr val="FF00FF"/>
      </a:folHlink>
    </a:clrScheme>
    <a:fontScheme name="Simple Wid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imple Wi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Wide">
  <a:themeElements>
    <a:clrScheme name="Simple Wid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3044"/>
      </a:accent1>
      <a:accent2>
        <a:srgbClr val="00A8FF"/>
      </a:accent2>
      <a:accent3>
        <a:srgbClr val="F19130"/>
      </a:accent3>
      <a:accent4>
        <a:srgbClr val="27CD9A"/>
      </a:accent4>
      <a:accent5>
        <a:srgbClr val="B01E27"/>
      </a:accent5>
      <a:accent6>
        <a:srgbClr val="C8C8C8"/>
      </a:accent6>
      <a:hlink>
        <a:srgbClr val="0000FF"/>
      </a:hlink>
      <a:folHlink>
        <a:srgbClr val="FF00FF"/>
      </a:folHlink>
    </a:clrScheme>
    <a:fontScheme name="Simple Wid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imple Wi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